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64" r:id="rId2"/>
    <p:sldId id="301" r:id="rId3"/>
    <p:sldId id="30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6FD3-C714-458A-93CF-D5ECAECAFE5E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AAB9-BADF-4E62-B324-C08FF2FBF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41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changer la photo : clic droit &gt; Changer d’image &gt; Cet appareil…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AAB9-BADF-4E62-B324-C08FF2FBFF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0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8FB4B-5BFC-B060-8490-B8A4CDC9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2859C5-6AFF-C6E0-7DF3-7E7AAD3B3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41BB9-9FF0-55F0-7100-E390B679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1A7-DB91-4D73-83C8-F70B543DF88E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63AF5-2D55-902C-F6FB-C17838AE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7B083-DE9F-2202-C4C1-39F22416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0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B7F58-28E6-F0CD-F7C0-0B63AAD2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DA659A-D990-E482-E702-021A01F5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7B173C-2AAC-CADB-463A-20AEE584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FACE-CE2C-4D1C-92EF-0B10E4473468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7BC59E-523C-6B0C-5568-8EBE4136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AC2F9-360C-A9D1-3769-1845B62C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863285-E337-9E7C-848A-44128C81E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9F1509-B1A7-79DA-74A1-61D11BA6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9FC0-2406-0E83-81B6-CF2CF7B5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B9D2-4689-47FF-BE1D-4E4A43B1F82B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C28908-2865-094E-69E8-E0350CCF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9E8C2-ED54-9F4C-48F1-40E620A5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9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5EEDD-2D94-BB41-FEAF-A3F5C236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65D70-220F-B18F-193F-B6586D9C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CD9921-BE01-4AA2-04AC-1A4F740F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658F-8A95-4E01-8361-ECA96FAD748B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D0EDA-231A-A1E0-DA6E-34935A63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C2130-277A-B400-F71E-EB88F98A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83046-DEBD-0FEE-CD1C-C782C058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DC704-1A5C-B184-571F-44E9CEBEF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76590-B16F-5991-70F0-F3E7C37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286C-0403-412F-8958-D4CB41E5E1D6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0DBB3-359F-6D9A-FB6B-79DB186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35B6FC-6295-99CA-99E3-41CC9072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2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089BD-279B-37BD-4BDF-137C99E0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D8235-F1C9-29E9-BBCD-59BBD3837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55370F-99CF-D69F-2BEF-E7FE27BC7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FCA9E4-F2F1-52BD-0D90-206983FF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40D-6792-4FC8-9787-4F023BE5BC92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1FF784-E883-1625-C5B7-C3E6587B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48FC36-24C6-AB4F-1ADB-14478846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52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CD683-DC18-F7EE-B3CF-C8739BDD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CE8390-36EF-537A-F160-8BA927A27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DB168E-5A14-6F3A-F4C7-EE5EC254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9D7C2E-7690-11C5-C878-F7956789D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EE21FA-5FAF-21AC-2F3C-50059B48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A4EC35-69CA-59A3-B03C-7DC28989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64EC-2FEC-4CFE-B9E8-D8804206C0ED}" type="datetime1">
              <a:rPr lang="fr-FR" smtClean="0"/>
              <a:t>24/06/2024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478CD3-8456-7675-255F-481F1BE8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9117AD-8071-6886-313F-EF581202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77BC6-93AB-76C1-E92D-C33243C8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0C1EA4-42D1-FD85-6D46-F1F54310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BD8-2694-4E81-8A37-C7B6DB0DF175}" type="datetime1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20D113-4254-3741-7E0B-C0A4F926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B52D01-5842-6289-534D-6C1E64FA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28C98C-3460-F401-BD16-8A99EA90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6208-177A-4CBF-B09D-A9CDA72C7575}" type="datetime1">
              <a:rPr lang="fr-FR" smtClean="0"/>
              <a:t>24/06/2024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F58D96-9B6E-250B-BA9B-284BE751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BFC3FA-3E67-AC53-EFB8-6B289D8C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A67B3-57C1-787C-E82E-2FF33617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4AC40E-D6DC-46AF-4CF1-7705E342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81F4FC-7BE5-50C4-ECDD-E528C35FB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F0C772-36F5-2CF5-DEB7-9E73C745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019E-8025-4E5C-A57B-FD963B1326CD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76A6EA-BF36-3E06-B9FE-7557135E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D50E4E-C8DE-E9A3-414A-62B71CB5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63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EEEA9-DE5F-A4B7-B4DD-D68CE7D4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3BE11A-903F-9239-DA39-EBB13157E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F0C8F5-5601-6D0F-ADCB-7D2AAEE5D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156AFD-7E46-3CD7-7741-4117A83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0D16-F95A-4C5E-9279-EFCD9E293132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D1FC65-E91F-1443-9742-AF18A61C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4D8C02-07E0-B1B1-B2A2-F80A9273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3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0973E0-7846-C151-7509-52534977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2497AC-0469-BFE4-B4DE-871F980D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0F545B-79F3-1789-4F4E-D3AC8EAAE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42D9D-92E7-4D55-96B5-D5809AE798CA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69EE80-93D8-B9AA-EA85-0C2BA1F69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C2A11-865E-DF5B-C6F3-0E830DC0E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032A7-F398-4296-A7EC-FECFBD9D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1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invertébré, insecte, Insecte semblable à un criquet&#10;&#10;Description générée automatiquement">
            <a:extLst>
              <a:ext uri="{FF2B5EF4-FFF2-40B4-BE49-F238E27FC236}">
                <a16:creationId xmlns:a16="http://schemas.microsoft.com/office/drawing/2014/main" id="{51510F94-0A3A-5E5C-8B57-226CFECCC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246" r="14017" b="15914"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3A0E63-4DB6-E8FC-5DE7-EABFB8DC6449}"/>
              </a:ext>
            </a:extLst>
          </p:cNvPr>
          <p:cNvSpPr/>
          <p:nvPr/>
        </p:nvSpPr>
        <p:spPr>
          <a:xfrm>
            <a:off x="460926" y="0"/>
            <a:ext cx="384842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cnico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91596C-763C-77CA-2481-467912EF4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23" y="166945"/>
            <a:ext cx="3668372" cy="3262055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Bilan des prélèvements de sangliers sur les communes limitrophes de l’Italie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598B339A-8677-4B8A-71E9-CB961D4A7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23" y="3666822"/>
            <a:ext cx="3668372" cy="1469382"/>
          </a:xfrm>
        </p:spPr>
        <p:txBody>
          <a:bodyPr/>
          <a:lstStyle/>
          <a:p>
            <a:r>
              <a:rPr lang="fr-FR" dirty="0"/>
              <a:t>Surveillance renforcée PPA</a:t>
            </a:r>
          </a:p>
          <a:p>
            <a:r>
              <a:rPr lang="fr-FR" dirty="0"/>
              <a:t>SAISON 2023/2024</a:t>
            </a:r>
          </a:p>
        </p:txBody>
      </p:sp>
      <p:pic>
        <p:nvPicPr>
          <p:cNvPr id="12" name="Image 11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1DB8EF4B-CF9B-866F-809F-421519A17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6" y="5221673"/>
            <a:ext cx="3995569" cy="14693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8A25F3-89E2-CAB9-38E1-F70772957052}"/>
              </a:ext>
            </a:extLst>
          </p:cNvPr>
          <p:cNvSpPr txBox="1"/>
          <p:nvPr/>
        </p:nvSpPr>
        <p:spPr>
          <a:xfrm>
            <a:off x="7562850" y="63912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JJ/MM/DDDD</a:t>
            </a:r>
          </a:p>
        </p:txBody>
      </p:sp>
      <p:pic>
        <p:nvPicPr>
          <p:cNvPr id="8" name="Image 7" descr="Une image contenant mammifère, plein air, herbe, faune&#10;&#10;Description générée automatiquement">
            <a:extLst>
              <a:ext uri="{FF2B5EF4-FFF2-40B4-BE49-F238E27FC236}">
                <a16:creationId xmlns:a16="http://schemas.microsoft.com/office/drawing/2014/main" id="{103F4A19-BEE8-9810-1613-3487C8189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53" y="0"/>
            <a:ext cx="7882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A0E63-4DB6-E8FC-5DE7-EABFB8DC6449}"/>
              </a:ext>
            </a:extLst>
          </p:cNvPr>
          <p:cNvSpPr/>
          <p:nvPr/>
        </p:nvSpPr>
        <p:spPr>
          <a:xfrm>
            <a:off x="0" y="0"/>
            <a:ext cx="20812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867982C3-404F-3B7F-E8C0-22010BB1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16" y="446971"/>
            <a:ext cx="3326858" cy="1761208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5DE186CB-5DE2-7083-59A8-0C3EF197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1198"/>
            <a:ext cx="3092585" cy="6010147"/>
          </a:xfrm>
        </p:spPr>
        <p:txBody>
          <a:bodyPr>
            <a:normAutofit/>
          </a:bodyPr>
          <a:lstStyle/>
          <a:p>
            <a:r>
              <a:rPr lang="fr-FR" sz="4000" dirty="0"/>
              <a:t>Bilan nombre de battues saison 2023/2024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2023 : 1 411</a:t>
            </a:r>
            <a:br>
              <a:rPr lang="fr-FR" sz="4000" dirty="0"/>
            </a:br>
            <a:r>
              <a:rPr lang="fr-FR" sz="4000" dirty="0"/>
              <a:t>2024 : 1 616</a:t>
            </a:r>
            <a:br>
              <a:rPr lang="fr-FR" sz="4000" dirty="0"/>
            </a:br>
            <a:r>
              <a:rPr lang="fr-FR" sz="4000" dirty="0"/>
              <a:t>      + 15 %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DD305E-E50D-2B18-52AB-69ACB9A6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21" y="0"/>
            <a:ext cx="4860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1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A0E63-4DB6-E8FC-5DE7-EABFB8DC6449}"/>
              </a:ext>
            </a:extLst>
          </p:cNvPr>
          <p:cNvSpPr/>
          <p:nvPr/>
        </p:nvSpPr>
        <p:spPr>
          <a:xfrm>
            <a:off x="0" y="0"/>
            <a:ext cx="20812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867982C3-404F-3B7F-E8C0-22010BB1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34" y="446971"/>
            <a:ext cx="3378739" cy="1440195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5DE186CB-5DE2-7083-59A8-0C3EF197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1198"/>
            <a:ext cx="3021709" cy="5786411"/>
          </a:xfrm>
        </p:spPr>
        <p:txBody>
          <a:bodyPr>
            <a:normAutofit/>
          </a:bodyPr>
          <a:lstStyle/>
          <a:p>
            <a:r>
              <a:rPr lang="fr-FR" sz="4000" dirty="0"/>
              <a:t>Bilan nombre de sangliers prélevés</a:t>
            </a:r>
            <a:br>
              <a:rPr lang="fr-FR" sz="4000" dirty="0"/>
            </a:br>
            <a:r>
              <a:rPr lang="fr-FR" sz="4000" dirty="0"/>
              <a:t>saison 2023/2024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2023 : 836  </a:t>
            </a:r>
            <a:br>
              <a:rPr lang="fr-FR" sz="4000" dirty="0"/>
            </a:br>
            <a:r>
              <a:rPr lang="fr-FR" sz="4000" dirty="0"/>
              <a:t>2024 : 924</a:t>
            </a:r>
            <a:br>
              <a:rPr lang="fr-FR" sz="4000" dirty="0"/>
            </a:br>
            <a:r>
              <a:rPr lang="fr-FR" sz="4000" dirty="0"/>
              <a:t>      + 11%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ECAF15-C013-3B67-3642-D9FFE93DD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59" y="0"/>
            <a:ext cx="474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072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FRC 2">
      <a:dk1>
        <a:sysClr val="windowText" lastClr="000000"/>
      </a:dk1>
      <a:lt1>
        <a:sysClr val="window" lastClr="FFFFFF"/>
      </a:lt1>
      <a:dk2>
        <a:srgbClr val="7F6910"/>
      </a:dk2>
      <a:lt2>
        <a:srgbClr val="99CB00"/>
      </a:lt2>
      <a:accent1>
        <a:srgbClr val="C8BDA2"/>
      </a:accent1>
      <a:accent2>
        <a:srgbClr val="996600"/>
      </a:accent2>
      <a:accent3>
        <a:srgbClr val="C5E367"/>
      </a:accent3>
      <a:accent4>
        <a:srgbClr val="FFC000"/>
      </a:accent4>
      <a:accent5>
        <a:srgbClr val="E29700"/>
      </a:accent5>
      <a:accent6>
        <a:srgbClr val="FFFF66"/>
      </a:accent6>
      <a:hlink>
        <a:srgbClr val="92D050"/>
      </a:hlink>
      <a:folHlink>
        <a:srgbClr val="996600"/>
      </a:folHlink>
    </a:clrScheme>
    <a:fontScheme name="FRC PACA 3">
      <a:majorFont>
        <a:latin typeface="MADE Mountain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82</Words>
  <Application>Microsoft Office PowerPoint</Application>
  <PresentationFormat>Grand écran</PresentationFormat>
  <Paragraphs>8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MADE Mountain</vt:lpstr>
      <vt:lpstr>Tecnico</vt:lpstr>
      <vt:lpstr>1_Thème Office</vt:lpstr>
      <vt:lpstr>Bilan des prélèvements de sangliers sur les communes limitrophes de l’Italie</vt:lpstr>
      <vt:lpstr>Bilan nombre de battues saison 2023/2024   2023 : 1 411 2024 : 1 616       + 15 %</vt:lpstr>
      <vt:lpstr>Bilan nombre de sangliers prélevés saison 2023/2024   2023 : 836   2024 : 924       + 11%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 CHRISTIAN</dc:creator>
  <cp:lastModifiedBy>Christel SAVELLI</cp:lastModifiedBy>
  <cp:revision>15</cp:revision>
  <dcterms:created xsi:type="dcterms:W3CDTF">2024-04-09T10:12:19Z</dcterms:created>
  <dcterms:modified xsi:type="dcterms:W3CDTF">2024-06-24T13:02:25Z</dcterms:modified>
</cp:coreProperties>
</file>