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64" r:id="rId4"/>
    <p:sldId id="265" r:id="rId5"/>
    <p:sldId id="266" r:id="rId6"/>
    <p:sldId id="267" r:id="rId7"/>
  </p:sldIdLst>
  <p:sldSz cx="9144000" cy="5143500" type="screen16x9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3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9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47EF81-F5B7-4D12-9612-CF66867E4C66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947143-BCBC-4EBE-B988-411804ED3EDE}">
      <dgm:prSet phldrT="[Texte]"/>
      <dgm:spPr/>
      <dgm:t>
        <a:bodyPr/>
        <a:lstStyle/>
        <a:p>
          <a:r>
            <a:rPr lang="fr-FR" dirty="0" smtClean="0"/>
            <a:t>28/06/2024</a:t>
          </a:r>
          <a:endParaRPr lang="fr-FR" dirty="0"/>
        </a:p>
      </dgm:t>
    </dgm:pt>
    <dgm:pt modelId="{A380401D-51A6-4371-B682-9A83FB9F039A}" type="parTrans" cxnId="{F66F5E96-FA3F-4B81-B70E-CA1302DECFB5}">
      <dgm:prSet/>
      <dgm:spPr/>
      <dgm:t>
        <a:bodyPr/>
        <a:lstStyle/>
        <a:p>
          <a:endParaRPr lang="fr-FR"/>
        </a:p>
      </dgm:t>
    </dgm:pt>
    <dgm:pt modelId="{2D5D8C0E-08E8-49E4-AB45-A9A7324BA8B4}" type="sibTrans" cxnId="{F66F5E96-FA3F-4B81-B70E-CA1302DECFB5}">
      <dgm:prSet/>
      <dgm:spPr/>
      <dgm:t>
        <a:bodyPr/>
        <a:lstStyle/>
        <a:p>
          <a:endParaRPr lang="fr-FR"/>
        </a:p>
      </dgm:t>
    </dgm:pt>
    <dgm:pt modelId="{D0D51ED2-2539-4AE3-8997-E71E4694C3FF}">
      <dgm:prSet phldrT="[Texte]"/>
      <dgm:spPr/>
      <dgm:t>
        <a:bodyPr/>
        <a:lstStyle/>
        <a:p>
          <a:r>
            <a:rPr lang="fr-FR" dirty="0" smtClean="0"/>
            <a:t>AP R93-2024-06-28-00001</a:t>
          </a:r>
          <a:endParaRPr lang="fr-FR" dirty="0"/>
        </a:p>
      </dgm:t>
    </dgm:pt>
    <dgm:pt modelId="{CCEE3C21-76E7-496E-B2A0-2C93E2E458D0}" type="parTrans" cxnId="{005A2B12-B68C-4FC0-BD64-C96DB4EFD330}">
      <dgm:prSet/>
      <dgm:spPr/>
      <dgm:t>
        <a:bodyPr/>
        <a:lstStyle/>
        <a:p>
          <a:endParaRPr lang="fr-FR"/>
        </a:p>
      </dgm:t>
    </dgm:pt>
    <dgm:pt modelId="{59A84D7A-909E-4973-B59A-FC4F67381986}" type="sibTrans" cxnId="{005A2B12-B68C-4FC0-BD64-C96DB4EFD330}">
      <dgm:prSet/>
      <dgm:spPr/>
      <dgm:t>
        <a:bodyPr/>
        <a:lstStyle/>
        <a:p>
          <a:endParaRPr lang="fr-FR"/>
        </a:p>
      </dgm:t>
    </dgm:pt>
    <dgm:pt modelId="{705E9F4A-8228-430B-AF6D-E9A062D69D21}">
      <dgm:prSet phldrT="[Texte]"/>
      <dgm:spPr/>
      <dgm:t>
        <a:bodyPr/>
        <a:lstStyle/>
        <a:p>
          <a:r>
            <a:rPr lang="fr-FR" dirty="0" smtClean="0"/>
            <a:t>Ouverture de l’appel à candidature</a:t>
          </a:r>
          <a:endParaRPr lang="fr-FR" dirty="0"/>
        </a:p>
      </dgm:t>
    </dgm:pt>
    <dgm:pt modelId="{6CC5EAC6-9737-4475-B402-B14C18120DE4}" type="parTrans" cxnId="{A9AC7C1F-00D6-4ED2-90FA-D24AD042B2E4}">
      <dgm:prSet/>
      <dgm:spPr/>
      <dgm:t>
        <a:bodyPr/>
        <a:lstStyle/>
        <a:p>
          <a:endParaRPr lang="fr-FR"/>
        </a:p>
      </dgm:t>
    </dgm:pt>
    <dgm:pt modelId="{DA15E160-3A3B-4780-B867-55EC1285B313}" type="sibTrans" cxnId="{A9AC7C1F-00D6-4ED2-90FA-D24AD042B2E4}">
      <dgm:prSet/>
      <dgm:spPr/>
      <dgm:t>
        <a:bodyPr/>
        <a:lstStyle/>
        <a:p>
          <a:endParaRPr lang="fr-FR"/>
        </a:p>
      </dgm:t>
    </dgm:pt>
    <dgm:pt modelId="{EC8B506D-0ABC-4BC8-B0C9-EB351AE9DD95}">
      <dgm:prSet phldrT="[Texte]"/>
      <dgm:spPr/>
      <dgm:t>
        <a:bodyPr/>
        <a:lstStyle/>
        <a:p>
          <a:r>
            <a:rPr lang="fr-FR" dirty="0" smtClean="0"/>
            <a:t>01/08/2024</a:t>
          </a:r>
          <a:endParaRPr lang="fr-FR" dirty="0"/>
        </a:p>
      </dgm:t>
    </dgm:pt>
    <dgm:pt modelId="{7A5A1396-3BD4-4785-B2C1-63DBB7B95E5F}" type="parTrans" cxnId="{85FCD05D-3703-44C4-84E0-202C85CB0E1D}">
      <dgm:prSet/>
      <dgm:spPr/>
      <dgm:t>
        <a:bodyPr/>
        <a:lstStyle/>
        <a:p>
          <a:endParaRPr lang="fr-FR"/>
        </a:p>
      </dgm:t>
    </dgm:pt>
    <dgm:pt modelId="{909A6948-A558-47D8-A127-EBEF3A2D7C95}" type="sibTrans" cxnId="{85FCD05D-3703-44C4-84E0-202C85CB0E1D}">
      <dgm:prSet/>
      <dgm:spPr/>
      <dgm:t>
        <a:bodyPr/>
        <a:lstStyle/>
        <a:p>
          <a:endParaRPr lang="fr-FR"/>
        </a:p>
      </dgm:t>
    </dgm:pt>
    <dgm:pt modelId="{4A752DAB-5DBF-4BEE-98E4-02A2F74E8F1C}">
      <dgm:prSet phldrT="[Texte]"/>
      <dgm:spPr/>
      <dgm:t>
        <a:bodyPr/>
        <a:lstStyle/>
        <a:p>
          <a:r>
            <a:rPr lang="fr-FR" dirty="0" smtClean="0"/>
            <a:t>Clôture de l’appel</a:t>
          </a:r>
          <a:endParaRPr lang="fr-FR" dirty="0"/>
        </a:p>
      </dgm:t>
    </dgm:pt>
    <dgm:pt modelId="{EF5B35BA-DDB7-418B-8AFD-F4975C8CD800}" type="parTrans" cxnId="{F3EE27DE-FDB5-4772-949E-621C5798FE19}">
      <dgm:prSet/>
      <dgm:spPr/>
      <dgm:t>
        <a:bodyPr/>
        <a:lstStyle/>
        <a:p>
          <a:endParaRPr lang="fr-FR"/>
        </a:p>
      </dgm:t>
    </dgm:pt>
    <dgm:pt modelId="{0712080F-BA84-456A-84D6-4632438209ED}" type="sibTrans" cxnId="{F3EE27DE-FDB5-4772-949E-621C5798FE19}">
      <dgm:prSet/>
      <dgm:spPr/>
      <dgm:t>
        <a:bodyPr/>
        <a:lstStyle/>
        <a:p>
          <a:endParaRPr lang="fr-FR"/>
        </a:p>
      </dgm:t>
    </dgm:pt>
    <dgm:pt modelId="{8E441F52-D397-4A45-AFF1-25A3C6E6BFB5}">
      <dgm:prSet phldrT="[Texte]"/>
      <dgm:spPr/>
      <dgm:t>
        <a:bodyPr/>
        <a:lstStyle/>
        <a:p>
          <a:r>
            <a:rPr lang="fr-FR" dirty="0" smtClean="0"/>
            <a:t>2 candidatures</a:t>
          </a:r>
          <a:endParaRPr lang="fr-FR" dirty="0"/>
        </a:p>
      </dgm:t>
    </dgm:pt>
    <dgm:pt modelId="{A09602D7-FD80-4688-93FB-A52FDB0031C7}" type="parTrans" cxnId="{D4B42B9C-7F82-42A9-91A6-578E6FA5A92D}">
      <dgm:prSet/>
      <dgm:spPr/>
      <dgm:t>
        <a:bodyPr/>
        <a:lstStyle/>
        <a:p>
          <a:endParaRPr lang="fr-FR"/>
        </a:p>
      </dgm:t>
    </dgm:pt>
    <dgm:pt modelId="{807F6EE9-D4BF-4246-8536-45824D301DEA}" type="sibTrans" cxnId="{D4B42B9C-7F82-42A9-91A6-578E6FA5A92D}">
      <dgm:prSet/>
      <dgm:spPr/>
      <dgm:t>
        <a:bodyPr/>
        <a:lstStyle/>
        <a:p>
          <a:endParaRPr lang="fr-FR"/>
        </a:p>
      </dgm:t>
    </dgm:pt>
    <dgm:pt modelId="{3C2EFBBE-CE30-4DEA-81E5-4768A4093970}">
      <dgm:prSet phldrT="[Texte]"/>
      <dgm:spPr/>
      <dgm:t>
        <a:bodyPr/>
        <a:lstStyle/>
        <a:p>
          <a:r>
            <a:rPr lang="fr-FR" dirty="0" smtClean="0"/>
            <a:t>30/08/2024</a:t>
          </a:r>
          <a:endParaRPr lang="fr-FR" dirty="0"/>
        </a:p>
      </dgm:t>
    </dgm:pt>
    <dgm:pt modelId="{497EC760-A5EA-49A4-BE28-E182F7A5E0C6}" type="parTrans" cxnId="{8F51A750-56D9-49F7-82DE-0D85782970DA}">
      <dgm:prSet/>
      <dgm:spPr/>
      <dgm:t>
        <a:bodyPr/>
        <a:lstStyle/>
        <a:p>
          <a:endParaRPr lang="fr-FR"/>
        </a:p>
      </dgm:t>
    </dgm:pt>
    <dgm:pt modelId="{C3E64419-5AD9-49BA-ADC2-881A3C34F48D}" type="sibTrans" cxnId="{8F51A750-56D9-49F7-82DE-0D85782970DA}">
      <dgm:prSet/>
      <dgm:spPr/>
      <dgm:t>
        <a:bodyPr/>
        <a:lstStyle/>
        <a:p>
          <a:endParaRPr lang="fr-FR"/>
        </a:p>
      </dgm:t>
    </dgm:pt>
    <dgm:pt modelId="{A73B2F78-EB6D-498C-8317-699071E15A90}">
      <dgm:prSet phldrT="[Texte]"/>
      <dgm:spPr/>
      <dgm:t>
        <a:bodyPr/>
        <a:lstStyle/>
        <a:p>
          <a:r>
            <a:rPr lang="fr-FR" dirty="0" smtClean="0"/>
            <a:t>AP R93-2024-08-30-00001</a:t>
          </a:r>
          <a:endParaRPr lang="fr-FR" dirty="0"/>
        </a:p>
      </dgm:t>
    </dgm:pt>
    <dgm:pt modelId="{ECA16045-EA60-4656-B8CC-380018392670}" type="parTrans" cxnId="{A241D6A0-06F2-4357-83E1-AF10063F2B8E}">
      <dgm:prSet/>
      <dgm:spPr/>
      <dgm:t>
        <a:bodyPr/>
        <a:lstStyle/>
        <a:p>
          <a:endParaRPr lang="fr-FR"/>
        </a:p>
      </dgm:t>
    </dgm:pt>
    <dgm:pt modelId="{01C0273F-C38F-43CA-9E11-368460E5AD83}" type="sibTrans" cxnId="{A241D6A0-06F2-4357-83E1-AF10063F2B8E}">
      <dgm:prSet/>
      <dgm:spPr/>
      <dgm:t>
        <a:bodyPr/>
        <a:lstStyle/>
        <a:p>
          <a:endParaRPr lang="fr-FR"/>
        </a:p>
      </dgm:t>
    </dgm:pt>
    <dgm:pt modelId="{83936363-2691-4E07-88D9-553AB089BB32}">
      <dgm:prSet phldrT="[Texte]"/>
      <dgm:spPr/>
      <dgm:t>
        <a:bodyPr/>
        <a:lstStyle/>
        <a:p>
          <a:r>
            <a:rPr lang="fr-FR" dirty="0" smtClean="0"/>
            <a:t>OVS animal : FRGDS </a:t>
          </a:r>
          <a:endParaRPr lang="fr-FR" dirty="0"/>
        </a:p>
      </dgm:t>
    </dgm:pt>
    <dgm:pt modelId="{07453F5E-80DB-4AB2-8A3B-FA2450195D37}" type="parTrans" cxnId="{D76314A9-842E-4927-AA42-2A7322274D43}">
      <dgm:prSet/>
      <dgm:spPr/>
      <dgm:t>
        <a:bodyPr/>
        <a:lstStyle/>
        <a:p>
          <a:endParaRPr lang="fr-FR"/>
        </a:p>
      </dgm:t>
    </dgm:pt>
    <dgm:pt modelId="{12D73A00-D1F0-4817-B46C-4B61BD596E51}" type="sibTrans" cxnId="{D76314A9-842E-4927-AA42-2A7322274D43}">
      <dgm:prSet/>
      <dgm:spPr/>
      <dgm:t>
        <a:bodyPr/>
        <a:lstStyle/>
        <a:p>
          <a:endParaRPr lang="fr-FR"/>
        </a:p>
      </dgm:t>
    </dgm:pt>
    <dgm:pt modelId="{E0BD74F2-802C-4F31-B81A-A1FFAC6C115C}">
      <dgm:prSet phldrT="[Texte]"/>
      <dgm:spPr/>
      <dgm:t>
        <a:bodyPr/>
        <a:lstStyle/>
        <a:p>
          <a:r>
            <a:rPr lang="fr-FR" smtClean="0"/>
            <a:t>OVVT </a:t>
          </a:r>
          <a:r>
            <a:rPr lang="fr-FR" dirty="0" smtClean="0"/>
            <a:t>: FRGTV</a:t>
          </a:r>
          <a:endParaRPr lang="fr-FR" dirty="0"/>
        </a:p>
      </dgm:t>
    </dgm:pt>
    <dgm:pt modelId="{5BBC77D6-D70D-42F7-8076-2485BF137CE8}" type="parTrans" cxnId="{8A5C790A-CFBC-4378-A2E1-4F18982BC5C9}">
      <dgm:prSet/>
      <dgm:spPr/>
      <dgm:t>
        <a:bodyPr/>
        <a:lstStyle/>
        <a:p>
          <a:endParaRPr lang="fr-FR"/>
        </a:p>
      </dgm:t>
    </dgm:pt>
    <dgm:pt modelId="{ADF42B49-A6A2-4E31-ADC5-82B4AE4F0B24}" type="sibTrans" cxnId="{8A5C790A-CFBC-4378-A2E1-4F18982BC5C9}">
      <dgm:prSet/>
      <dgm:spPr/>
      <dgm:t>
        <a:bodyPr/>
        <a:lstStyle/>
        <a:p>
          <a:endParaRPr lang="fr-FR"/>
        </a:p>
      </dgm:t>
    </dgm:pt>
    <dgm:pt modelId="{ADC10F96-BBD4-4075-9B6C-3F001ECEDB73}" type="pres">
      <dgm:prSet presAssocID="{0D47EF81-F5B7-4D12-9612-CF66867E4C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3DCA36-321F-431D-9E8B-F39B46CDDDAD}" type="pres">
      <dgm:prSet presAssocID="{0D47EF81-F5B7-4D12-9612-CF66867E4C66}" presName="tSp" presStyleCnt="0"/>
      <dgm:spPr/>
    </dgm:pt>
    <dgm:pt modelId="{32079801-EB23-4ECF-9FB0-75A6382F5319}" type="pres">
      <dgm:prSet presAssocID="{0D47EF81-F5B7-4D12-9612-CF66867E4C66}" presName="bSp" presStyleCnt="0"/>
      <dgm:spPr/>
    </dgm:pt>
    <dgm:pt modelId="{DF0DA7AA-0231-441C-95D9-B5FEFF850453}" type="pres">
      <dgm:prSet presAssocID="{0D47EF81-F5B7-4D12-9612-CF66867E4C66}" presName="process" presStyleCnt="0"/>
      <dgm:spPr/>
    </dgm:pt>
    <dgm:pt modelId="{C3B2E910-6EDC-46B7-B4B0-410BCAA9ECA6}" type="pres">
      <dgm:prSet presAssocID="{6B947143-BCBC-4EBE-B988-411804ED3EDE}" presName="composite1" presStyleCnt="0"/>
      <dgm:spPr/>
    </dgm:pt>
    <dgm:pt modelId="{3F3D45B7-D31E-42B6-ACF3-496457E2F7B5}" type="pres">
      <dgm:prSet presAssocID="{6B947143-BCBC-4EBE-B988-411804ED3EDE}" presName="dummyNode1" presStyleLbl="node1" presStyleIdx="0" presStyleCnt="3"/>
      <dgm:spPr/>
    </dgm:pt>
    <dgm:pt modelId="{6A902989-FFCD-48CF-AA95-CC4A97DB5D2E}" type="pres">
      <dgm:prSet presAssocID="{6B947143-BCBC-4EBE-B988-411804ED3EDE}" presName="childNode1" presStyleLbl="bgAcc1" presStyleIdx="0" presStyleCnt="3" custScaleX="1129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DF8836-6883-4783-8491-7A7C8547C2AA}" type="pres">
      <dgm:prSet presAssocID="{6B947143-BCBC-4EBE-B988-411804ED3EDE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7D0AD1-92E0-42C0-887E-73D41374E156}" type="pres">
      <dgm:prSet presAssocID="{6B947143-BCBC-4EBE-B988-411804ED3EDE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F9D574-9A43-4E3E-B93D-51D27C7DBA59}" type="pres">
      <dgm:prSet presAssocID="{6B947143-BCBC-4EBE-B988-411804ED3EDE}" presName="connSite1" presStyleCnt="0"/>
      <dgm:spPr/>
    </dgm:pt>
    <dgm:pt modelId="{93827134-D5A4-4768-A1D3-2DB2BA97DB9C}" type="pres">
      <dgm:prSet presAssocID="{2D5D8C0E-08E8-49E4-AB45-A9A7324BA8B4}" presName="Name9" presStyleLbl="sibTrans2D1" presStyleIdx="0" presStyleCnt="2"/>
      <dgm:spPr/>
      <dgm:t>
        <a:bodyPr/>
        <a:lstStyle/>
        <a:p>
          <a:endParaRPr lang="fr-FR"/>
        </a:p>
      </dgm:t>
    </dgm:pt>
    <dgm:pt modelId="{B8C50591-9396-42D8-A056-3DD254473BCF}" type="pres">
      <dgm:prSet presAssocID="{EC8B506D-0ABC-4BC8-B0C9-EB351AE9DD95}" presName="composite2" presStyleCnt="0"/>
      <dgm:spPr/>
    </dgm:pt>
    <dgm:pt modelId="{D83A218C-57EA-4775-9AC7-4B22FAC54239}" type="pres">
      <dgm:prSet presAssocID="{EC8B506D-0ABC-4BC8-B0C9-EB351AE9DD95}" presName="dummyNode2" presStyleLbl="node1" presStyleIdx="0" presStyleCnt="3"/>
      <dgm:spPr/>
    </dgm:pt>
    <dgm:pt modelId="{589C57DD-8A70-44D5-A0D3-803E35BF0DCA}" type="pres">
      <dgm:prSet presAssocID="{EC8B506D-0ABC-4BC8-B0C9-EB351AE9DD95}" presName="childNode2" presStyleLbl="bgAcc1" presStyleIdx="1" presStyleCnt="3" custScaleX="1090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BEEE25-3500-4B92-9954-0182D35E0D36}" type="pres">
      <dgm:prSet presAssocID="{EC8B506D-0ABC-4BC8-B0C9-EB351AE9DD95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CD3D0C-77E2-41E3-AE77-F3D74A4C2072}" type="pres">
      <dgm:prSet presAssocID="{EC8B506D-0ABC-4BC8-B0C9-EB351AE9DD95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719B8E-BAA0-436C-856D-503B6EADCB28}" type="pres">
      <dgm:prSet presAssocID="{EC8B506D-0ABC-4BC8-B0C9-EB351AE9DD95}" presName="connSite2" presStyleCnt="0"/>
      <dgm:spPr/>
    </dgm:pt>
    <dgm:pt modelId="{FD1A57F4-FFFC-45E0-82E6-4ADA24193C6A}" type="pres">
      <dgm:prSet presAssocID="{909A6948-A558-47D8-A127-EBEF3A2D7C95}" presName="Name18" presStyleLbl="sibTrans2D1" presStyleIdx="1" presStyleCnt="2"/>
      <dgm:spPr/>
      <dgm:t>
        <a:bodyPr/>
        <a:lstStyle/>
        <a:p>
          <a:endParaRPr lang="fr-FR"/>
        </a:p>
      </dgm:t>
    </dgm:pt>
    <dgm:pt modelId="{8A8FD2A5-02E5-428E-AA35-6C0BF7CC01E1}" type="pres">
      <dgm:prSet presAssocID="{3C2EFBBE-CE30-4DEA-81E5-4768A4093970}" presName="composite1" presStyleCnt="0"/>
      <dgm:spPr/>
    </dgm:pt>
    <dgm:pt modelId="{348FE94F-03F8-4880-AC05-3F2E0BD1D964}" type="pres">
      <dgm:prSet presAssocID="{3C2EFBBE-CE30-4DEA-81E5-4768A4093970}" presName="dummyNode1" presStyleLbl="node1" presStyleIdx="1" presStyleCnt="3"/>
      <dgm:spPr/>
    </dgm:pt>
    <dgm:pt modelId="{6B86AE46-3B0A-4EA6-B014-D78B23678110}" type="pres">
      <dgm:prSet presAssocID="{3C2EFBBE-CE30-4DEA-81E5-4768A4093970}" presName="childNode1" presStyleLbl="bgAcc1" presStyleIdx="2" presStyleCnt="3" custScaleX="1124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585054-D65A-41B7-AEED-0995721D9118}" type="pres">
      <dgm:prSet presAssocID="{3C2EFBBE-CE30-4DEA-81E5-4768A409397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B26221-E494-450C-9396-50D84D68BB70}" type="pres">
      <dgm:prSet presAssocID="{3C2EFBBE-CE30-4DEA-81E5-4768A4093970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DEEDBC-813D-4EC2-A6F1-00D388342B15}" type="pres">
      <dgm:prSet presAssocID="{3C2EFBBE-CE30-4DEA-81E5-4768A4093970}" presName="connSite1" presStyleCnt="0"/>
      <dgm:spPr/>
    </dgm:pt>
  </dgm:ptLst>
  <dgm:cxnLst>
    <dgm:cxn modelId="{F9302934-0C12-429B-886D-134E081BB011}" type="presOf" srcId="{D0D51ED2-2539-4AE3-8997-E71E4694C3FF}" destId="{6A902989-FFCD-48CF-AA95-CC4A97DB5D2E}" srcOrd="0" destOrd="0" presId="urn:microsoft.com/office/officeart/2005/8/layout/hProcess4"/>
    <dgm:cxn modelId="{D4B42B9C-7F82-42A9-91A6-578E6FA5A92D}" srcId="{EC8B506D-0ABC-4BC8-B0C9-EB351AE9DD95}" destId="{8E441F52-D397-4A45-AFF1-25A3C6E6BFB5}" srcOrd="1" destOrd="0" parTransId="{A09602D7-FD80-4688-93FB-A52FDB0031C7}" sibTransId="{807F6EE9-D4BF-4246-8536-45824D301DEA}"/>
    <dgm:cxn modelId="{8A5C790A-CFBC-4378-A2E1-4F18982BC5C9}" srcId="{3C2EFBBE-CE30-4DEA-81E5-4768A4093970}" destId="{E0BD74F2-802C-4F31-B81A-A1FFAC6C115C}" srcOrd="1" destOrd="0" parTransId="{5BBC77D6-D70D-42F7-8076-2485BF137CE8}" sibTransId="{ADF42B49-A6A2-4E31-ADC5-82B4AE4F0B24}"/>
    <dgm:cxn modelId="{41BDFF29-B2BC-4F6A-B9B1-68B6054F1571}" type="presOf" srcId="{83936363-2691-4E07-88D9-553AB089BB32}" destId="{A0585054-D65A-41B7-AEED-0995721D9118}" srcOrd="1" destOrd="2" presId="urn:microsoft.com/office/officeart/2005/8/layout/hProcess4"/>
    <dgm:cxn modelId="{005A2B12-B68C-4FC0-BD64-C96DB4EFD330}" srcId="{6B947143-BCBC-4EBE-B988-411804ED3EDE}" destId="{D0D51ED2-2539-4AE3-8997-E71E4694C3FF}" srcOrd="0" destOrd="0" parTransId="{CCEE3C21-76E7-496E-B2A0-2C93E2E458D0}" sibTransId="{59A84D7A-909E-4973-B59A-FC4F67381986}"/>
    <dgm:cxn modelId="{ACCF166C-5135-4CD5-82B1-DE557C1EA921}" type="presOf" srcId="{83936363-2691-4E07-88D9-553AB089BB32}" destId="{6B86AE46-3B0A-4EA6-B014-D78B23678110}" srcOrd="0" destOrd="2" presId="urn:microsoft.com/office/officeart/2005/8/layout/hProcess4"/>
    <dgm:cxn modelId="{770F85C3-037F-4361-B81A-1A66555A3C5E}" type="presOf" srcId="{3C2EFBBE-CE30-4DEA-81E5-4768A4093970}" destId="{87B26221-E494-450C-9396-50D84D68BB70}" srcOrd="0" destOrd="0" presId="urn:microsoft.com/office/officeart/2005/8/layout/hProcess4"/>
    <dgm:cxn modelId="{1E09CA8C-FCA9-49C0-A37D-9AEE82F1B046}" type="presOf" srcId="{E0BD74F2-802C-4F31-B81A-A1FFAC6C115C}" destId="{A0585054-D65A-41B7-AEED-0995721D9118}" srcOrd="1" destOrd="1" presId="urn:microsoft.com/office/officeart/2005/8/layout/hProcess4"/>
    <dgm:cxn modelId="{71857182-851B-414D-99CA-6A903A162C78}" type="presOf" srcId="{4A752DAB-5DBF-4BEE-98E4-02A2F74E8F1C}" destId="{FBBEEE25-3500-4B92-9954-0182D35E0D36}" srcOrd="1" destOrd="0" presId="urn:microsoft.com/office/officeart/2005/8/layout/hProcess4"/>
    <dgm:cxn modelId="{2E829E69-2877-42A4-A7B4-AF9906BCC811}" type="presOf" srcId="{8E441F52-D397-4A45-AFF1-25A3C6E6BFB5}" destId="{589C57DD-8A70-44D5-A0D3-803E35BF0DCA}" srcOrd="0" destOrd="1" presId="urn:microsoft.com/office/officeart/2005/8/layout/hProcess4"/>
    <dgm:cxn modelId="{B371FEAD-6222-4C3F-879D-EA982B27F32D}" type="presOf" srcId="{D0D51ED2-2539-4AE3-8997-E71E4694C3FF}" destId="{88DF8836-6883-4783-8491-7A7C8547C2AA}" srcOrd="1" destOrd="0" presId="urn:microsoft.com/office/officeart/2005/8/layout/hProcess4"/>
    <dgm:cxn modelId="{1C827121-2142-4427-A337-EAE023449680}" type="presOf" srcId="{6B947143-BCBC-4EBE-B988-411804ED3EDE}" destId="{107D0AD1-92E0-42C0-887E-73D41374E156}" srcOrd="0" destOrd="0" presId="urn:microsoft.com/office/officeart/2005/8/layout/hProcess4"/>
    <dgm:cxn modelId="{D76314A9-842E-4927-AA42-2A7322274D43}" srcId="{3C2EFBBE-CE30-4DEA-81E5-4768A4093970}" destId="{83936363-2691-4E07-88D9-553AB089BB32}" srcOrd="2" destOrd="0" parTransId="{07453F5E-80DB-4AB2-8A3B-FA2450195D37}" sibTransId="{12D73A00-D1F0-4817-B46C-4B61BD596E51}"/>
    <dgm:cxn modelId="{F3EE27DE-FDB5-4772-949E-621C5798FE19}" srcId="{EC8B506D-0ABC-4BC8-B0C9-EB351AE9DD95}" destId="{4A752DAB-5DBF-4BEE-98E4-02A2F74E8F1C}" srcOrd="0" destOrd="0" parTransId="{EF5B35BA-DDB7-418B-8AFD-F4975C8CD800}" sibTransId="{0712080F-BA84-456A-84D6-4632438209ED}"/>
    <dgm:cxn modelId="{3D53F415-31E5-4C1A-92CD-F37B971E0F07}" type="presOf" srcId="{4A752DAB-5DBF-4BEE-98E4-02A2F74E8F1C}" destId="{589C57DD-8A70-44D5-A0D3-803E35BF0DCA}" srcOrd="0" destOrd="0" presId="urn:microsoft.com/office/officeart/2005/8/layout/hProcess4"/>
    <dgm:cxn modelId="{8F51A750-56D9-49F7-82DE-0D85782970DA}" srcId="{0D47EF81-F5B7-4D12-9612-CF66867E4C66}" destId="{3C2EFBBE-CE30-4DEA-81E5-4768A4093970}" srcOrd="2" destOrd="0" parTransId="{497EC760-A5EA-49A4-BE28-E182F7A5E0C6}" sibTransId="{C3E64419-5AD9-49BA-ADC2-881A3C34F48D}"/>
    <dgm:cxn modelId="{F9E91F6A-949D-4FFB-94BD-61DAF5C1AE6B}" type="presOf" srcId="{2D5D8C0E-08E8-49E4-AB45-A9A7324BA8B4}" destId="{93827134-D5A4-4768-A1D3-2DB2BA97DB9C}" srcOrd="0" destOrd="0" presId="urn:microsoft.com/office/officeart/2005/8/layout/hProcess4"/>
    <dgm:cxn modelId="{85FCD05D-3703-44C4-84E0-202C85CB0E1D}" srcId="{0D47EF81-F5B7-4D12-9612-CF66867E4C66}" destId="{EC8B506D-0ABC-4BC8-B0C9-EB351AE9DD95}" srcOrd="1" destOrd="0" parTransId="{7A5A1396-3BD4-4785-B2C1-63DBB7B95E5F}" sibTransId="{909A6948-A558-47D8-A127-EBEF3A2D7C95}"/>
    <dgm:cxn modelId="{BED8B71D-EF59-4994-AE76-FAF083B22500}" type="presOf" srcId="{E0BD74F2-802C-4F31-B81A-A1FFAC6C115C}" destId="{6B86AE46-3B0A-4EA6-B014-D78B23678110}" srcOrd="0" destOrd="1" presId="urn:microsoft.com/office/officeart/2005/8/layout/hProcess4"/>
    <dgm:cxn modelId="{31BCFB30-9559-487B-8F77-F90426037823}" type="presOf" srcId="{705E9F4A-8228-430B-AF6D-E9A062D69D21}" destId="{6A902989-FFCD-48CF-AA95-CC4A97DB5D2E}" srcOrd="0" destOrd="1" presId="urn:microsoft.com/office/officeart/2005/8/layout/hProcess4"/>
    <dgm:cxn modelId="{F66F5E96-FA3F-4B81-B70E-CA1302DECFB5}" srcId="{0D47EF81-F5B7-4D12-9612-CF66867E4C66}" destId="{6B947143-BCBC-4EBE-B988-411804ED3EDE}" srcOrd="0" destOrd="0" parTransId="{A380401D-51A6-4371-B682-9A83FB9F039A}" sibTransId="{2D5D8C0E-08E8-49E4-AB45-A9A7324BA8B4}"/>
    <dgm:cxn modelId="{B8281F44-49F0-410F-9B94-682785309BC6}" type="presOf" srcId="{909A6948-A558-47D8-A127-EBEF3A2D7C95}" destId="{FD1A57F4-FFFC-45E0-82E6-4ADA24193C6A}" srcOrd="0" destOrd="0" presId="urn:microsoft.com/office/officeart/2005/8/layout/hProcess4"/>
    <dgm:cxn modelId="{E91D689D-1406-47C1-861B-6A65130E4A5A}" type="presOf" srcId="{A73B2F78-EB6D-498C-8317-699071E15A90}" destId="{6B86AE46-3B0A-4EA6-B014-D78B23678110}" srcOrd="0" destOrd="0" presId="urn:microsoft.com/office/officeart/2005/8/layout/hProcess4"/>
    <dgm:cxn modelId="{C05A07CD-D198-4DFE-AD21-01AE0F8661E3}" type="presOf" srcId="{EC8B506D-0ABC-4BC8-B0C9-EB351AE9DD95}" destId="{47CD3D0C-77E2-41E3-AE77-F3D74A4C2072}" srcOrd="0" destOrd="0" presId="urn:microsoft.com/office/officeart/2005/8/layout/hProcess4"/>
    <dgm:cxn modelId="{A9AC7C1F-00D6-4ED2-90FA-D24AD042B2E4}" srcId="{6B947143-BCBC-4EBE-B988-411804ED3EDE}" destId="{705E9F4A-8228-430B-AF6D-E9A062D69D21}" srcOrd="1" destOrd="0" parTransId="{6CC5EAC6-9737-4475-B402-B14C18120DE4}" sibTransId="{DA15E160-3A3B-4780-B867-55EC1285B313}"/>
    <dgm:cxn modelId="{FBE9AC3A-7CDB-4D3E-8C4E-75333286554A}" type="presOf" srcId="{705E9F4A-8228-430B-AF6D-E9A062D69D21}" destId="{88DF8836-6883-4783-8491-7A7C8547C2AA}" srcOrd="1" destOrd="1" presId="urn:microsoft.com/office/officeart/2005/8/layout/hProcess4"/>
    <dgm:cxn modelId="{F55046D2-5137-4FB2-BBFB-AD502654B524}" type="presOf" srcId="{A73B2F78-EB6D-498C-8317-699071E15A90}" destId="{A0585054-D65A-41B7-AEED-0995721D9118}" srcOrd="1" destOrd="0" presId="urn:microsoft.com/office/officeart/2005/8/layout/hProcess4"/>
    <dgm:cxn modelId="{4FF2ADA7-9B55-4D63-AC28-2591359A193A}" type="presOf" srcId="{0D47EF81-F5B7-4D12-9612-CF66867E4C66}" destId="{ADC10F96-BBD4-4075-9B6C-3F001ECEDB73}" srcOrd="0" destOrd="0" presId="urn:microsoft.com/office/officeart/2005/8/layout/hProcess4"/>
    <dgm:cxn modelId="{C816E235-D1B6-46A5-A5E6-166E262E00D8}" type="presOf" srcId="{8E441F52-D397-4A45-AFF1-25A3C6E6BFB5}" destId="{FBBEEE25-3500-4B92-9954-0182D35E0D36}" srcOrd="1" destOrd="1" presId="urn:microsoft.com/office/officeart/2005/8/layout/hProcess4"/>
    <dgm:cxn modelId="{A241D6A0-06F2-4357-83E1-AF10063F2B8E}" srcId="{3C2EFBBE-CE30-4DEA-81E5-4768A4093970}" destId="{A73B2F78-EB6D-498C-8317-699071E15A90}" srcOrd="0" destOrd="0" parTransId="{ECA16045-EA60-4656-B8CC-380018392670}" sibTransId="{01C0273F-C38F-43CA-9E11-368460E5AD83}"/>
    <dgm:cxn modelId="{59D80273-4F75-4620-8331-75F7E33C7638}" type="presParOf" srcId="{ADC10F96-BBD4-4075-9B6C-3F001ECEDB73}" destId="{A93DCA36-321F-431D-9E8B-F39B46CDDDAD}" srcOrd="0" destOrd="0" presId="urn:microsoft.com/office/officeart/2005/8/layout/hProcess4"/>
    <dgm:cxn modelId="{95020A39-79AC-42A5-916B-2F699C35F7B3}" type="presParOf" srcId="{ADC10F96-BBD4-4075-9B6C-3F001ECEDB73}" destId="{32079801-EB23-4ECF-9FB0-75A6382F5319}" srcOrd="1" destOrd="0" presId="urn:microsoft.com/office/officeart/2005/8/layout/hProcess4"/>
    <dgm:cxn modelId="{BA01F544-FC9B-4EE8-9237-6F1069FD0CC2}" type="presParOf" srcId="{ADC10F96-BBD4-4075-9B6C-3F001ECEDB73}" destId="{DF0DA7AA-0231-441C-95D9-B5FEFF850453}" srcOrd="2" destOrd="0" presId="urn:microsoft.com/office/officeart/2005/8/layout/hProcess4"/>
    <dgm:cxn modelId="{1BC0F6E3-6B2F-40AD-B3D0-BE589D7AAFD3}" type="presParOf" srcId="{DF0DA7AA-0231-441C-95D9-B5FEFF850453}" destId="{C3B2E910-6EDC-46B7-B4B0-410BCAA9ECA6}" srcOrd="0" destOrd="0" presId="urn:microsoft.com/office/officeart/2005/8/layout/hProcess4"/>
    <dgm:cxn modelId="{CCFE20C9-31FA-439C-BF81-A3D75A625730}" type="presParOf" srcId="{C3B2E910-6EDC-46B7-B4B0-410BCAA9ECA6}" destId="{3F3D45B7-D31E-42B6-ACF3-496457E2F7B5}" srcOrd="0" destOrd="0" presId="urn:microsoft.com/office/officeart/2005/8/layout/hProcess4"/>
    <dgm:cxn modelId="{3AFC4B81-0860-4D5E-8FBF-7B08629A412C}" type="presParOf" srcId="{C3B2E910-6EDC-46B7-B4B0-410BCAA9ECA6}" destId="{6A902989-FFCD-48CF-AA95-CC4A97DB5D2E}" srcOrd="1" destOrd="0" presId="urn:microsoft.com/office/officeart/2005/8/layout/hProcess4"/>
    <dgm:cxn modelId="{AE36CD6F-3BF0-4EB1-8C53-7E2E884E007F}" type="presParOf" srcId="{C3B2E910-6EDC-46B7-B4B0-410BCAA9ECA6}" destId="{88DF8836-6883-4783-8491-7A7C8547C2AA}" srcOrd="2" destOrd="0" presId="urn:microsoft.com/office/officeart/2005/8/layout/hProcess4"/>
    <dgm:cxn modelId="{9D23AAF2-1D22-4F40-8ED7-F2119AE4673E}" type="presParOf" srcId="{C3B2E910-6EDC-46B7-B4B0-410BCAA9ECA6}" destId="{107D0AD1-92E0-42C0-887E-73D41374E156}" srcOrd="3" destOrd="0" presId="urn:microsoft.com/office/officeart/2005/8/layout/hProcess4"/>
    <dgm:cxn modelId="{ADB59A6C-76B5-46FD-A46E-21C6ADAB5664}" type="presParOf" srcId="{C3B2E910-6EDC-46B7-B4B0-410BCAA9ECA6}" destId="{2CF9D574-9A43-4E3E-B93D-51D27C7DBA59}" srcOrd="4" destOrd="0" presId="urn:microsoft.com/office/officeart/2005/8/layout/hProcess4"/>
    <dgm:cxn modelId="{5641D699-6FCF-476D-B9FD-DED68048961F}" type="presParOf" srcId="{DF0DA7AA-0231-441C-95D9-B5FEFF850453}" destId="{93827134-D5A4-4768-A1D3-2DB2BA97DB9C}" srcOrd="1" destOrd="0" presId="urn:microsoft.com/office/officeart/2005/8/layout/hProcess4"/>
    <dgm:cxn modelId="{7D01C0DA-6C6F-4B68-9ED5-91CE08879510}" type="presParOf" srcId="{DF0DA7AA-0231-441C-95D9-B5FEFF850453}" destId="{B8C50591-9396-42D8-A056-3DD254473BCF}" srcOrd="2" destOrd="0" presId="urn:microsoft.com/office/officeart/2005/8/layout/hProcess4"/>
    <dgm:cxn modelId="{4BBEDDE9-A4AC-4696-B7D6-888BC4C648E7}" type="presParOf" srcId="{B8C50591-9396-42D8-A056-3DD254473BCF}" destId="{D83A218C-57EA-4775-9AC7-4B22FAC54239}" srcOrd="0" destOrd="0" presId="urn:microsoft.com/office/officeart/2005/8/layout/hProcess4"/>
    <dgm:cxn modelId="{9577F4C9-FE58-47DE-90E9-D6AFF20F9C64}" type="presParOf" srcId="{B8C50591-9396-42D8-A056-3DD254473BCF}" destId="{589C57DD-8A70-44D5-A0D3-803E35BF0DCA}" srcOrd="1" destOrd="0" presId="urn:microsoft.com/office/officeart/2005/8/layout/hProcess4"/>
    <dgm:cxn modelId="{72AC5DD4-3BFF-417C-BAA2-614BC42EDCB6}" type="presParOf" srcId="{B8C50591-9396-42D8-A056-3DD254473BCF}" destId="{FBBEEE25-3500-4B92-9954-0182D35E0D36}" srcOrd="2" destOrd="0" presId="urn:microsoft.com/office/officeart/2005/8/layout/hProcess4"/>
    <dgm:cxn modelId="{48CC12CE-0B0D-42A6-81DA-D3B8B72A2A4F}" type="presParOf" srcId="{B8C50591-9396-42D8-A056-3DD254473BCF}" destId="{47CD3D0C-77E2-41E3-AE77-F3D74A4C2072}" srcOrd="3" destOrd="0" presId="urn:microsoft.com/office/officeart/2005/8/layout/hProcess4"/>
    <dgm:cxn modelId="{0718432D-DD0D-4CA5-A677-DC073CB7C724}" type="presParOf" srcId="{B8C50591-9396-42D8-A056-3DD254473BCF}" destId="{C4719B8E-BAA0-436C-856D-503B6EADCB28}" srcOrd="4" destOrd="0" presId="urn:microsoft.com/office/officeart/2005/8/layout/hProcess4"/>
    <dgm:cxn modelId="{5E04009B-DEA3-4937-B691-945E14B8C117}" type="presParOf" srcId="{DF0DA7AA-0231-441C-95D9-B5FEFF850453}" destId="{FD1A57F4-FFFC-45E0-82E6-4ADA24193C6A}" srcOrd="3" destOrd="0" presId="urn:microsoft.com/office/officeart/2005/8/layout/hProcess4"/>
    <dgm:cxn modelId="{1BBF42EE-B154-4DDB-A1BD-FB17FFE0A95C}" type="presParOf" srcId="{DF0DA7AA-0231-441C-95D9-B5FEFF850453}" destId="{8A8FD2A5-02E5-428E-AA35-6C0BF7CC01E1}" srcOrd="4" destOrd="0" presId="urn:microsoft.com/office/officeart/2005/8/layout/hProcess4"/>
    <dgm:cxn modelId="{AD3174AC-33AB-4116-89D2-CF57B619D344}" type="presParOf" srcId="{8A8FD2A5-02E5-428E-AA35-6C0BF7CC01E1}" destId="{348FE94F-03F8-4880-AC05-3F2E0BD1D964}" srcOrd="0" destOrd="0" presId="urn:microsoft.com/office/officeart/2005/8/layout/hProcess4"/>
    <dgm:cxn modelId="{7A7064B4-2D7C-4419-B617-141410A8893E}" type="presParOf" srcId="{8A8FD2A5-02E5-428E-AA35-6C0BF7CC01E1}" destId="{6B86AE46-3B0A-4EA6-B014-D78B23678110}" srcOrd="1" destOrd="0" presId="urn:microsoft.com/office/officeart/2005/8/layout/hProcess4"/>
    <dgm:cxn modelId="{EEFCCD9D-6C9E-4C1F-BD81-7326E149D982}" type="presParOf" srcId="{8A8FD2A5-02E5-428E-AA35-6C0BF7CC01E1}" destId="{A0585054-D65A-41B7-AEED-0995721D9118}" srcOrd="2" destOrd="0" presId="urn:microsoft.com/office/officeart/2005/8/layout/hProcess4"/>
    <dgm:cxn modelId="{996BD43B-26B3-4CB3-A414-27A3B2C70640}" type="presParOf" srcId="{8A8FD2A5-02E5-428E-AA35-6C0BF7CC01E1}" destId="{87B26221-E494-450C-9396-50D84D68BB70}" srcOrd="3" destOrd="0" presId="urn:microsoft.com/office/officeart/2005/8/layout/hProcess4"/>
    <dgm:cxn modelId="{778E4D26-F475-48AB-BA75-4DDC6C3A111C}" type="presParOf" srcId="{8A8FD2A5-02E5-428E-AA35-6C0BF7CC01E1}" destId="{3EDEEDBC-813D-4EC2-A6F1-00D388342B1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47EF81-F5B7-4D12-9612-CF66867E4C66}" type="doc">
      <dgm:prSet loTypeId="urn:microsoft.com/office/officeart/2005/8/layout/hProcess4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B947143-BCBC-4EBE-B988-411804ED3EDE}">
      <dgm:prSet phldrT="[Texte]"/>
      <dgm:spPr/>
      <dgm:t>
        <a:bodyPr/>
        <a:lstStyle/>
        <a:p>
          <a:r>
            <a:rPr lang="fr-FR" dirty="0" smtClean="0"/>
            <a:t>30/08/2024</a:t>
          </a:r>
          <a:endParaRPr lang="fr-FR" dirty="0"/>
        </a:p>
      </dgm:t>
    </dgm:pt>
    <dgm:pt modelId="{A380401D-51A6-4371-B682-9A83FB9F039A}" type="parTrans" cxnId="{F66F5E96-FA3F-4B81-B70E-CA1302DECFB5}">
      <dgm:prSet/>
      <dgm:spPr/>
      <dgm:t>
        <a:bodyPr/>
        <a:lstStyle/>
        <a:p>
          <a:endParaRPr lang="fr-FR"/>
        </a:p>
      </dgm:t>
    </dgm:pt>
    <dgm:pt modelId="{2D5D8C0E-08E8-49E4-AB45-A9A7324BA8B4}" type="sibTrans" cxnId="{F66F5E96-FA3F-4B81-B70E-CA1302DECFB5}">
      <dgm:prSet/>
      <dgm:spPr/>
      <dgm:t>
        <a:bodyPr/>
        <a:lstStyle/>
        <a:p>
          <a:endParaRPr lang="fr-FR"/>
        </a:p>
      </dgm:t>
    </dgm:pt>
    <dgm:pt modelId="{D0D51ED2-2539-4AE3-8997-E71E4694C3FF}">
      <dgm:prSet phldrT="[Texte]"/>
      <dgm:spPr/>
      <dgm:t>
        <a:bodyPr/>
        <a:lstStyle/>
        <a:p>
          <a:r>
            <a:rPr lang="fr-FR" dirty="0" smtClean="0"/>
            <a:t>AP R93-2024-08-30-00002</a:t>
          </a:r>
          <a:endParaRPr lang="fr-FR" dirty="0"/>
        </a:p>
      </dgm:t>
    </dgm:pt>
    <dgm:pt modelId="{CCEE3C21-76E7-496E-B2A0-2C93E2E458D0}" type="parTrans" cxnId="{005A2B12-B68C-4FC0-BD64-C96DB4EFD330}">
      <dgm:prSet/>
      <dgm:spPr/>
      <dgm:t>
        <a:bodyPr/>
        <a:lstStyle/>
        <a:p>
          <a:endParaRPr lang="fr-FR"/>
        </a:p>
      </dgm:t>
    </dgm:pt>
    <dgm:pt modelId="{59A84D7A-909E-4973-B59A-FC4F67381986}" type="sibTrans" cxnId="{005A2B12-B68C-4FC0-BD64-C96DB4EFD330}">
      <dgm:prSet/>
      <dgm:spPr/>
      <dgm:t>
        <a:bodyPr/>
        <a:lstStyle/>
        <a:p>
          <a:endParaRPr lang="fr-FR"/>
        </a:p>
      </dgm:t>
    </dgm:pt>
    <dgm:pt modelId="{705E9F4A-8228-430B-AF6D-E9A062D69D21}">
      <dgm:prSet phldrT="[Texte]"/>
      <dgm:spPr/>
      <dgm:t>
        <a:bodyPr/>
        <a:lstStyle/>
        <a:p>
          <a:r>
            <a:rPr lang="fr-FR" dirty="0" smtClean="0"/>
            <a:t>Ouverture de l’appel à candidature</a:t>
          </a:r>
          <a:endParaRPr lang="fr-FR" dirty="0"/>
        </a:p>
      </dgm:t>
    </dgm:pt>
    <dgm:pt modelId="{6CC5EAC6-9737-4475-B402-B14C18120DE4}" type="parTrans" cxnId="{A9AC7C1F-00D6-4ED2-90FA-D24AD042B2E4}">
      <dgm:prSet/>
      <dgm:spPr/>
      <dgm:t>
        <a:bodyPr/>
        <a:lstStyle/>
        <a:p>
          <a:endParaRPr lang="fr-FR"/>
        </a:p>
      </dgm:t>
    </dgm:pt>
    <dgm:pt modelId="{DA15E160-3A3B-4780-B867-55EC1285B313}" type="sibTrans" cxnId="{A9AC7C1F-00D6-4ED2-90FA-D24AD042B2E4}">
      <dgm:prSet/>
      <dgm:spPr/>
      <dgm:t>
        <a:bodyPr/>
        <a:lstStyle/>
        <a:p>
          <a:endParaRPr lang="fr-FR"/>
        </a:p>
      </dgm:t>
    </dgm:pt>
    <dgm:pt modelId="{EC8B506D-0ABC-4BC8-B0C9-EB351AE9DD95}">
      <dgm:prSet phldrT="[Texte]"/>
      <dgm:spPr/>
      <dgm:t>
        <a:bodyPr/>
        <a:lstStyle/>
        <a:p>
          <a:r>
            <a:rPr lang="fr-FR" dirty="0" smtClean="0"/>
            <a:t>01/10/2024</a:t>
          </a:r>
          <a:endParaRPr lang="fr-FR" dirty="0"/>
        </a:p>
      </dgm:t>
    </dgm:pt>
    <dgm:pt modelId="{7A5A1396-3BD4-4785-B2C1-63DBB7B95E5F}" type="parTrans" cxnId="{85FCD05D-3703-44C4-84E0-202C85CB0E1D}">
      <dgm:prSet/>
      <dgm:spPr/>
      <dgm:t>
        <a:bodyPr/>
        <a:lstStyle/>
        <a:p>
          <a:endParaRPr lang="fr-FR"/>
        </a:p>
      </dgm:t>
    </dgm:pt>
    <dgm:pt modelId="{909A6948-A558-47D8-A127-EBEF3A2D7C95}" type="sibTrans" cxnId="{85FCD05D-3703-44C4-84E0-202C85CB0E1D}">
      <dgm:prSet/>
      <dgm:spPr/>
      <dgm:t>
        <a:bodyPr/>
        <a:lstStyle/>
        <a:p>
          <a:endParaRPr lang="fr-FR"/>
        </a:p>
      </dgm:t>
    </dgm:pt>
    <dgm:pt modelId="{4A752DAB-5DBF-4BEE-98E4-02A2F74E8F1C}">
      <dgm:prSet phldrT="[Texte]"/>
      <dgm:spPr/>
      <dgm:t>
        <a:bodyPr/>
        <a:lstStyle/>
        <a:p>
          <a:r>
            <a:rPr lang="fr-FR" dirty="0" smtClean="0"/>
            <a:t>Clôture de l’appel</a:t>
          </a:r>
          <a:endParaRPr lang="fr-FR" dirty="0"/>
        </a:p>
      </dgm:t>
    </dgm:pt>
    <dgm:pt modelId="{EF5B35BA-DDB7-418B-8AFD-F4975C8CD800}" type="parTrans" cxnId="{F3EE27DE-FDB5-4772-949E-621C5798FE19}">
      <dgm:prSet/>
      <dgm:spPr/>
      <dgm:t>
        <a:bodyPr/>
        <a:lstStyle/>
        <a:p>
          <a:endParaRPr lang="fr-FR"/>
        </a:p>
      </dgm:t>
    </dgm:pt>
    <dgm:pt modelId="{0712080F-BA84-456A-84D6-4632438209ED}" type="sibTrans" cxnId="{F3EE27DE-FDB5-4772-949E-621C5798FE19}">
      <dgm:prSet/>
      <dgm:spPr/>
      <dgm:t>
        <a:bodyPr/>
        <a:lstStyle/>
        <a:p>
          <a:endParaRPr lang="fr-FR"/>
        </a:p>
      </dgm:t>
    </dgm:pt>
    <dgm:pt modelId="{8E441F52-D397-4A45-AFF1-25A3C6E6BFB5}">
      <dgm:prSet phldrT="[Texte]"/>
      <dgm:spPr/>
      <dgm:t>
        <a:bodyPr/>
        <a:lstStyle/>
        <a:p>
          <a:r>
            <a:rPr lang="fr-FR" dirty="0" smtClean="0"/>
            <a:t>2 candidatures</a:t>
          </a:r>
          <a:endParaRPr lang="fr-FR" dirty="0"/>
        </a:p>
      </dgm:t>
    </dgm:pt>
    <dgm:pt modelId="{A09602D7-FD80-4688-93FB-A52FDB0031C7}" type="parTrans" cxnId="{D4B42B9C-7F82-42A9-91A6-578E6FA5A92D}">
      <dgm:prSet/>
      <dgm:spPr/>
      <dgm:t>
        <a:bodyPr/>
        <a:lstStyle/>
        <a:p>
          <a:endParaRPr lang="fr-FR"/>
        </a:p>
      </dgm:t>
    </dgm:pt>
    <dgm:pt modelId="{807F6EE9-D4BF-4246-8536-45824D301DEA}" type="sibTrans" cxnId="{D4B42B9C-7F82-42A9-91A6-578E6FA5A92D}">
      <dgm:prSet/>
      <dgm:spPr/>
      <dgm:t>
        <a:bodyPr/>
        <a:lstStyle/>
        <a:p>
          <a:endParaRPr lang="fr-FR"/>
        </a:p>
      </dgm:t>
    </dgm:pt>
    <dgm:pt modelId="{3C2EFBBE-CE30-4DEA-81E5-4768A4093970}">
      <dgm:prSet phldrT="[Texte]"/>
      <dgm:spPr/>
      <dgm:t>
        <a:bodyPr/>
        <a:lstStyle/>
        <a:p>
          <a:r>
            <a:rPr lang="fr-FR" dirty="0" smtClean="0"/>
            <a:t>11/10/2024</a:t>
          </a:r>
          <a:endParaRPr lang="fr-FR" dirty="0"/>
        </a:p>
      </dgm:t>
    </dgm:pt>
    <dgm:pt modelId="{497EC760-A5EA-49A4-BE28-E182F7A5E0C6}" type="parTrans" cxnId="{8F51A750-56D9-49F7-82DE-0D85782970DA}">
      <dgm:prSet/>
      <dgm:spPr/>
      <dgm:t>
        <a:bodyPr/>
        <a:lstStyle/>
        <a:p>
          <a:endParaRPr lang="fr-FR"/>
        </a:p>
      </dgm:t>
    </dgm:pt>
    <dgm:pt modelId="{C3E64419-5AD9-49BA-ADC2-881A3C34F48D}" type="sibTrans" cxnId="{8F51A750-56D9-49F7-82DE-0D85782970DA}">
      <dgm:prSet/>
      <dgm:spPr/>
      <dgm:t>
        <a:bodyPr/>
        <a:lstStyle/>
        <a:p>
          <a:endParaRPr lang="fr-FR"/>
        </a:p>
      </dgm:t>
    </dgm:pt>
    <dgm:pt modelId="{A73B2F78-EB6D-498C-8317-699071E15A90}">
      <dgm:prSet phldrT="[Texte]"/>
      <dgm:spPr/>
      <dgm:t>
        <a:bodyPr/>
        <a:lstStyle/>
        <a:p>
          <a:r>
            <a:rPr lang="fr-FR" dirty="0" smtClean="0"/>
            <a:t>Notifications</a:t>
          </a:r>
          <a:endParaRPr lang="fr-FR" dirty="0"/>
        </a:p>
      </dgm:t>
    </dgm:pt>
    <dgm:pt modelId="{ECA16045-EA60-4656-B8CC-380018392670}" type="parTrans" cxnId="{A241D6A0-06F2-4357-83E1-AF10063F2B8E}">
      <dgm:prSet/>
      <dgm:spPr/>
      <dgm:t>
        <a:bodyPr/>
        <a:lstStyle/>
        <a:p>
          <a:endParaRPr lang="fr-FR"/>
        </a:p>
      </dgm:t>
    </dgm:pt>
    <dgm:pt modelId="{01C0273F-C38F-43CA-9E11-368460E5AD83}" type="sibTrans" cxnId="{A241D6A0-06F2-4357-83E1-AF10063F2B8E}">
      <dgm:prSet/>
      <dgm:spPr/>
      <dgm:t>
        <a:bodyPr/>
        <a:lstStyle/>
        <a:p>
          <a:endParaRPr lang="fr-FR"/>
        </a:p>
      </dgm:t>
    </dgm:pt>
    <dgm:pt modelId="{83936363-2691-4E07-88D9-553AB089BB32}">
      <dgm:prSet phldrT="[Texte]"/>
      <dgm:spPr/>
      <dgm:t>
        <a:bodyPr/>
        <a:lstStyle/>
        <a:p>
          <a:r>
            <a:rPr lang="fr-FR" dirty="0" smtClean="0"/>
            <a:t>OVS animal : FRGDS </a:t>
          </a:r>
          <a:endParaRPr lang="fr-FR" dirty="0"/>
        </a:p>
      </dgm:t>
    </dgm:pt>
    <dgm:pt modelId="{07453F5E-80DB-4AB2-8A3B-FA2450195D37}" type="parTrans" cxnId="{D76314A9-842E-4927-AA42-2A7322274D43}">
      <dgm:prSet/>
      <dgm:spPr/>
      <dgm:t>
        <a:bodyPr/>
        <a:lstStyle/>
        <a:p>
          <a:endParaRPr lang="fr-FR"/>
        </a:p>
      </dgm:t>
    </dgm:pt>
    <dgm:pt modelId="{12D73A00-D1F0-4817-B46C-4B61BD596E51}" type="sibTrans" cxnId="{D76314A9-842E-4927-AA42-2A7322274D43}">
      <dgm:prSet/>
      <dgm:spPr/>
      <dgm:t>
        <a:bodyPr/>
        <a:lstStyle/>
        <a:p>
          <a:endParaRPr lang="fr-FR"/>
        </a:p>
      </dgm:t>
    </dgm:pt>
    <dgm:pt modelId="{E0BD74F2-802C-4F31-B81A-A1FFAC6C115C}">
      <dgm:prSet phldrT="[Texte]"/>
      <dgm:spPr/>
      <dgm:t>
        <a:bodyPr/>
        <a:lstStyle/>
        <a:p>
          <a:r>
            <a:rPr lang="fr-FR" dirty="0" smtClean="0"/>
            <a:t>OVVT : FRGTV</a:t>
          </a:r>
          <a:endParaRPr lang="fr-FR" dirty="0"/>
        </a:p>
      </dgm:t>
    </dgm:pt>
    <dgm:pt modelId="{5BBC77D6-D70D-42F7-8076-2485BF137CE8}" type="parTrans" cxnId="{8A5C790A-CFBC-4378-A2E1-4F18982BC5C9}">
      <dgm:prSet/>
      <dgm:spPr/>
      <dgm:t>
        <a:bodyPr/>
        <a:lstStyle/>
        <a:p>
          <a:endParaRPr lang="fr-FR"/>
        </a:p>
      </dgm:t>
    </dgm:pt>
    <dgm:pt modelId="{ADF42B49-A6A2-4E31-ADC5-82B4AE4F0B24}" type="sibTrans" cxnId="{8A5C790A-CFBC-4378-A2E1-4F18982BC5C9}">
      <dgm:prSet/>
      <dgm:spPr/>
      <dgm:t>
        <a:bodyPr/>
        <a:lstStyle/>
        <a:p>
          <a:endParaRPr lang="fr-FR"/>
        </a:p>
      </dgm:t>
    </dgm:pt>
    <dgm:pt modelId="{5463E616-F8EA-4238-9AB8-B8020AF5ED8A}">
      <dgm:prSet phldrT="[Texte]"/>
      <dgm:spPr/>
      <dgm:t>
        <a:bodyPr/>
        <a:lstStyle/>
        <a:p>
          <a:r>
            <a:rPr lang="fr-FR" dirty="0" smtClean="0"/>
            <a:t>31/12/2024</a:t>
          </a:r>
          <a:endParaRPr lang="fr-FR" dirty="0"/>
        </a:p>
      </dgm:t>
    </dgm:pt>
    <dgm:pt modelId="{49E951AC-8B7F-4F4D-9DD7-BF08C161756C}" type="parTrans" cxnId="{CDBA1E80-CB1B-4AAF-97CB-7755D03940B2}">
      <dgm:prSet/>
      <dgm:spPr/>
      <dgm:t>
        <a:bodyPr/>
        <a:lstStyle/>
        <a:p>
          <a:endParaRPr lang="fr-FR"/>
        </a:p>
      </dgm:t>
    </dgm:pt>
    <dgm:pt modelId="{6A0566B1-C6CC-4D4D-87F4-644E9F602A0D}" type="sibTrans" cxnId="{CDBA1E80-CB1B-4AAF-97CB-7755D03940B2}">
      <dgm:prSet/>
      <dgm:spPr/>
      <dgm:t>
        <a:bodyPr/>
        <a:lstStyle/>
        <a:p>
          <a:endParaRPr lang="fr-FR"/>
        </a:p>
      </dgm:t>
    </dgm:pt>
    <dgm:pt modelId="{1E390D8A-7279-4BD2-A513-BA7C215F67A3}">
      <dgm:prSet phldrT="[Texte]"/>
      <dgm:spPr/>
      <dgm:t>
        <a:bodyPr/>
        <a:lstStyle/>
        <a:p>
          <a:r>
            <a:rPr lang="fr-FR" dirty="0" smtClean="0"/>
            <a:t>Conventions cadres</a:t>
          </a:r>
          <a:endParaRPr lang="fr-FR" dirty="0"/>
        </a:p>
      </dgm:t>
    </dgm:pt>
    <dgm:pt modelId="{02550A54-B92E-44E2-B608-FE23833FF2D5}" type="parTrans" cxnId="{9DAB39FA-B4D1-4590-A55C-E0F40A293B14}">
      <dgm:prSet/>
      <dgm:spPr/>
      <dgm:t>
        <a:bodyPr/>
        <a:lstStyle/>
        <a:p>
          <a:endParaRPr lang="fr-FR"/>
        </a:p>
      </dgm:t>
    </dgm:pt>
    <dgm:pt modelId="{B1FDA24A-0C64-4C7F-AB1E-272A6B8C18AB}" type="sibTrans" cxnId="{9DAB39FA-B4D1-4590-A55C-E0F40A293B14}">
      <dgm:prSet/>
      <dgm:spPr/>
      <dgm:t>
        <a:bodyPr/>
        <a:lstStyle/>
        <a:p>
          <a:endParaRPr lang="fr-FR"/>
        </a:p>
      </dgm:t>
    </dgm:pt>
    <dgm:pt modelId="{B16B511B-F194-4CCC-A35A-24F8FF154BD7}">
      <dgm:prSet phldrT="[Texte]"/>
      <dgm:spPr/>
      <dgm:t>
        <a:bodyPr/>
        <a:lstStyle/>
        <a:p>
          <a:r>
            <a:rPr lang="fr-FR" dirty="0" smtClean="0"/>
            <a:t>Conventions T&amp;F annuelles</a:t>
          </a:r>
          <a:endParaRPr lang="fr-FR" dirty="0"/>
        </a:p>
      </dgm:t>
    </dgm:pt>
    <dgm:pt modelId="{614A3DE7-3051-4AE5-9D47-1C7349B8586D}" type="parTrans" cxnId="{D2076A55-C2D0-4861-A76F-1FFDB6306E0A}">
      <dgm:prSet/>
      <dgm:spPr/>
      <dgm:t>
        <a:bodyPr/>
        <a:lstStyle/>
        <a:p>
          <a:endParaRPr lang="fr-FR"/>
        </a:p>
      </dgm:t>
    </dgm:pt>
    <dgm:pt modelId="{13A1FD7C-1F41-4FF0-833A-D92CDF784FD1}" type="sibTrans" cxnId="{D2076A55-C2D0-4861-A76F-1FFDB6306E0A}">
      <dgm:prSet/>
      <dgm:spPr/>
      <dgm:t>
        <a:bodyPr/>
        <a:lstStyle/>
        <a:p>
          <a:endParaRPr lang="fr-FR"/>
        </a:p>
      </dgm:t>
    </dgm:pt>
    <dgm:pt modelId="{ADC10F96-BBD4-4075-9B6C-3F001ECEDB73}" type="pres">
      <dgm:prSet presAssocID="{0D47EF81-F5B7-4D12-9612-CF66867E4C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3DCA36-321F-431D-9E8B-F39B46CDDDAD}" type="pres">
      <dgm:prSet presAssocID="{0D47EF81-F5B7-4D12-9612-CF66867E4C66}" presName="tSp" presStyleCnt="0"/>
      <dgm:spPr/>
    </dgm:pt>
    <dgm:pt modelId="{32079801-EB23-4ECF-9FB0-75A6382F5319}" type="pres">
      <dgm:prSet presAssocID="{0D47EF81-F5B7-4D12-9612-CF66867E4C66}" presName="bSp" presStyleCnt="0"/>
      <dgm:spPr/>
    </dgm:pt>
    <dgm:pt modelId="{DF0DA7AA-0231-441C-95D9-B5FEFF850453}" type="pres">
      <dgm:prSet presAssocID="{0D47EF81-F5B7-4D12-9612-CF66867E4C66}" presName="process" presStyleCnt="0"/>
      <dgm:spPr/>
    </dgm:pt>
    <dgm:pt modelId="{C3B2E910-6EDC-46B7-B4B0-410BCAA9ECA6}" type="pres">
      <dgm:prSet presAssocID="{6B947143-BCBC-4EBE-B988-411804ED3EDE}" presName="composite1" presStyleCnt="0"/>
      <dgm:spPr/>
    </dgm:pt>
    <dgm:pt modelId="{3F3D45B7-D31E-42B6-ACF3-496457E2F7B5}" type="pres">
      <dgm:prSet presAssocID="{6B947143-BCBC-4EBE-B988-411804ED3EDE}" presName="dummyNode1" presStyleLbl="node1" presStyleIdx="0" presStyleCnt="4"/>
      <dgm:spPr/>
    </dgm:pt>
    <dgm:pt modelId="{6A902989-FFCD-48CF-AA95-CC4A97DB5D2E}" type="pres">
      <dgm:prSet presAssocID="{6B947143-BCBC-4EBE-B988-411804ED3EDE}" presName="childNode1" presStyleLbl="bgAcc1" presStyleIdx="0" presStyleCnt="4" custScaleX="1106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DF8836-6883-4783-8491-7A7C8547C2AA}" type="pres">
      <dgm:prSet presAssocID="{6B947143-BCBC-4EBE-B988-411804ED3EDE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7D0AD1-92E0-42C0-887E-73D41374E156}" type="pres">
      <dgm:prSet presAssocID="{6B947143-BCBC-4EBE-B988-411804ED3EDE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F9D574-9A43-4E3E-B93D-51D27C7DBA59}" type="pres">
      <dgm:prSet presAssocID="{6B947143-BCBC-4EBE-B988-411804ED3EDE}" presName="connSite1" presStyleCnt="0"/>
      <dgm:spPr/>
    </dgm:pt>
    <dgm:pt modelId="{93827134-D5A4-4768-A1D3-2DB2BA97DB9C}" type="pres">
      <dgm:prSet presAssocID="{2D5D8C0E-08E8-49E4-AB45-A9A7324BA8B4}" presName="Name9" presStyleLbl="sibTrans2D1" presStyleIdx="0" presStyleCnt="3"/>
      <dgm:spPr/>
      <dgm:t>
        <a:bodyPr/>
        <a:lstStyle/>
        <a:p>
          <a:endParaRPr lang="fr-FR"/>
        </a:p>
      </dgm:t>
    </dgm:pt>
    <dgm:pt modelId="{B8C50591-9396-42D8-A056-3DD254473BCF}" type="pres">
      <dgm:prSet presAssocID="{EC8B506D-0ABC-4BC8-B0C9-EB351AE9DD95}" presName="composite2" presStyleCnt="0"/>
      <dgm:spPr/>
    </dgm:pt>
    <dgm:pt modelId="{D83A218C-57EA-4775-9AC7-4B22FAC54239}" type="pres">
      <dgm:prSet presAssocID="{EC8B506D-0ABC-4BC8-B0C9-EB351AE9DD95}" presName="dummyNode2" presStyleLbl="node1" presStyleIdx="0" presStyleCnt="4"/>
      <dgm:spPr/>
    </dgm:pt>
    <dgm:pt modelId="{589C57DD-8A70-44D5-A0D3-803E35BF0DCA}" type="pres">
      <dgm:prSet presAssocID="{EC8B506D-0ABC-4BC8-B0C9-EB351AE9DD95}" presName="childNode2" presStyleLbl="bgAcc1" presStyleIdx="1" presStyleCnt="4" custScaleX="1260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BEEE25-3500-4B92-9954-0182D35E0D36}" type="pres">
      <dgm:prSet presAssocID="{EC8B506D-0ABC-4BC8-B0C9-EB351AE9DD95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CD3D0C-77E2-41E3-AE77-F3D74A4C2072}" type="pres">
      <dgm:prSet presAssocID="{EC8B506D-0ABC-4BC8-B0C9-EB351AE9DD95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719B8E-BAA0-436C-856D-503B6EADCB28}" type="pres">
      <dgm:prSet presAssocID="{EC8B506D-0ABC-4BC8-B0C9-EB351AE9DD95}" presName="connSite2" presStyleCnt="0"/>
      <dgm:spPr/>
    </dgm:pt>
    <dgm:pt modelId="{FD1A57F4-FFFC-45E0-82E6-4ADA24193C6A}" type="pres">
      <dgm:prSet presAssocID="{909A6948-A558-47D8-A127-EBEF3A2D7C95}" presName="Name18" presStyleLbl="sibTrans2D1" presStyleIdx="1" presStyleCnt="3"/>
      <dgm:spPr/>
      <dgm:t>
        <a:bodyPr/>
        <a:lstStyle/>
        <a:p>
          <a:endParaRPr lang="fr-FR"/>
        </a:p>
      </dgm:t>
    </dgm:pt>
    <dgm:pt modelId="{8A8FD2A5-02E5-428E-AA35-6C0BF7CC01E1}" type="pres">
      <dgm:prSet presAssocID="{3C2EFBBE-CE30-4DEA-81E5-4768A4093970}" presName="composite1" presStyleCnt="0"/>
      <dgm:spPr/>
    </dgm:pt>
    <dgm:pt modelId="{348FE94F-03F8-4880-AC05-3F2E0BD1D964}" type="pres">
      <dgm:prSet presAssocID="{3C2EFBBE-CE30-4DEA-81E5-4768A4093970}" presName="dummyNode1" presStyleLbl="node1" presStyleIdx="1" presStyleCnt="4"/>
      <dgm:spPr/>
    </dgm:pt>
    <dgm:pt modelId="{6B86AE46-3B0A-4EA6-B014-D78B23678110}" type="pres">
      <dgm:prSet presAssocID="{3C2EFBBE-CE30-4DEA-81E5-4768A4093970}" presName="childNode1" presStyleLbl="bgAcc1" presStyleIdx="2" presStyleCnt="4" custScaleX="1241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585054-D65A-41B7-AEED-0995721D9118}" type="pres">
      <dgm:prSet presAssocID="{3C2EFBBE-CE30-4DEA-81E5-4768A4093970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B26221-E494-450C-9396-50D84D68BB70}" type="pres">
      <dgm:prSet presAssocID="{3C2EFBBE-CE30-4DEA-81E5-4768A4093970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DEEDBC-813D-4EC2-A6F1-00D388342B15}" type="pres">
      <dgm:prSet presAssocID="{3C2EFBBE-CE30-4DEA-81E5-4768A4093970}" presName="connSite1" presStyleCnt="0"/>
      <dgm:spPr/>
    </dgm:pt>
    <dgm:pt modelId="{ED07C0FF-624F-40CA-A8DC-DFEBBCFA9F58}" type="pres">
      <dgm:prSet presAssocID="{C3E64419-5AD9-49BA-ADC2-881A3C34F48D}" presName="Name9" presStyleLbl="sibTrans2D1" presStyleIdx="2" presStyleCnt="3"/>
      <dgm:spPr/>
      <dgm:t>
        <a:bodyPr/>
        <a:lstStyle/>
        <a:p>
          <a:endParaRPr lang="fr-FR"/>
        </a:p>
      </dgm:t>
    </dgm:pt>
    <dgm:pt modelId="{1334745F-5043-4451-BC0D-72BC6D4F6421}" type="pres">
      <dgm:prSet presAssocID="{5463E616-F8EA-4238-9AB8-B8020AF5ED8A}" presName="composite2" presStyleCnt="0"/>
      <dgm:spPr/>
    </dgm:pt>
    <dgm:pt modelId="{E7B6ABC9-D854-487B-A7DE-B81CF80872EE}" type="pres">
      <dgm:prSet presAssocID="{5463E616-F8EA-4238-9AB8-B8020AF5ED8A}" presName="dummyNode2" presStyleLbl="node1" presStyleIdx="2" presStyleCnt="4"/>
      <dgm:spPr/>
    </dgm:pt>
    <dgm:pt modelId="{67CC82A1-38C4-4F1B-B374-6F0114F650DE}" type="pres">
      <dgm:prSet presAssocID="{5463E616-F8EA-4238-9AB8-B8020AF5ED8A}" presName="childNode2" presStyleLbl="bgAcc1" presStyleIdx="3" presStyleCnt="4" custScaleX="1113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E2046E-657D-4DD5-9C32-0408938DB461}" type="pres">
      <dgm:prSet presAssocID="{5463E616-F8EA-4238-9AB8-B8020AF5ED8A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48E8C1-1F88-4CA8-A23B-9470B93AFE59}" type="pres">
      <dgm:prSet presAssocID="{5463E616-F8EA-4238-9AB8-B8020AF5ED8A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263B74-762D-4912-895B-C5D40B744686}" type="pres">
      <dgm:prSet presAssocID="{5463E616-F8EA-4238-9AB8-B8020AF5ED8A}" presName="connSite2" presStyleCnt="0"/>
      <dgm:spPr/>
    </dgm:pt>
  </dgm:ptLst>
  <dgm:cxnLst>
    <dgm:cxn modelId="{8A5C790A-CFBC-4378-A2E1-4F18982BC5C9}" srcId="{3C2EFBBE-CE30-4DEA-81E5-4768A4093970}" destId="{E0BD74F2-802C-4F31-B81A-A1FFAC6C115C}" srcOrd="1" destOrd="0" parTransId="{5BBC77D6-D70D-42F7-8076-2485BF137CE8}" sibTransId="{ADF42B49-A6A2-4E31-ADC5-82B4AE4F0B24}"/>
    <dgm:cxn modelId="{A9AC7C1F-00D6-4ED2-90FA-D24AD042B2E4}" srcId="{6B947143-BCBC-4EBE-B988-411804ED3EDE}" destId="{705E9F4A-8228-430B-AF6D-E9A062D69D21}" srcOrd="1" destOrd="0" parTransId="{6CC5EAC6-9737-4475-B402-B14C18120DE4}" sibTransId="{DA15E160-3A3B-4780-B867-55EC1285B313}"/>
    <dgm:cxn modelId="{41BDFF29-B2BC-4F6A-B9B1-68B6054F1571}" type="presOf" srcId="{83936363-2691-4E07-88D9-553AB089BB32}" destId="{A0585054-D65A-41B7-AEED-0995721D9118}" srcOrd="1" destOrd="2" presId="urn:microsoft.com/office/officeart/2005/8/layout/hProcess4"/>
    <dgm:cxn modelId="{F55046D2-5137-4FB2-BBFB-AD502654B524}" type="presOf" srcId="{A73B2F78-EB6D-498C-8317-699071E15A90}" destId="{A0585054-D65A-41B7-AEED-0995721D9118}" srcOrd="1" destOrd="0" presId="urn:microsoft.com/office/officeart/2005/8/layout/hProcess4"/>
    <dgm:cxn modelId="{2E829E69-2877-42A4-A7B4-AF9906BCC811}" type="presOf" srcId="{8E441F52-D397-4A45-AFF1-25A3C6E6BFB5}" destId="{589C57DD-8A70-44D5-A0D3-803E35BF0DCA}" srcOrd="0" destOrd="1" presId="urn:microsoft.com/office/officeart/2005/8/layout/hProcess4"/>
    <dgm:cxn modelId="{C816E235-D1B6-46A5-A5E6-166E262E00D8}" type="presOf" srcId="{8E441F52-D397-4A45-AFF1-25A3C6E6BFB5}" destId="{FBBEEE25-3500-4B92-9954-0182D35E0D36}" srcOrd="1" destOrd="1" presId="urn:microsoft.com/office/officeart/2005/8/layout/hProcess4"/>
    <dgm:cxn modelId="{D2076A55-C2D0-4861-A76F-1FFDB6306E0A}" srcId="{5463E616-F8EA-4238-9AB8-B8020AF5ED8A}" destId="{B16B511B-F194-4CCC-A35A-24F8FF154BD7}" srcOrd="1" destOrd="0" parTransId="{614A3DE7-3051-4AE5-9D47-1C7349B8586D}" sibTransId="{13A1FD7C-1F41-4FF0-833A-D92CDF784FD1}"/>
    <dgm:cxn modelId="{E91D689D-1406-47C1-861B-6A65130E4A5A}" type="presOf" srcId="{A73B2F78-EB6D-498C-8317-699071E15A90}" destId="{6B86AE46-3B0A-4EA6-B014-D78B23678110}" srcOrd="0" destOrd="0" presId="urn:microsoft.com/office/officeart/2005/8/layout/hProcess4"/>
    <dgm:cxn modelId="{BED8B71D-EF59-4994-AE76-FAF083B22500}" type="presOf" srcId="{E0BD74F2-802C-4F31-B81A-A1FFAC6C115C}" destId="{6B86AE46-3B0A-4EA6-B014-D78B23678110}" srcOrd="0" destOrd="1" presId="urn:microsoft.com/office/officeart/2005/8/layout/hProcess4"/>
    <dgm:cxn modelId="{35238797-ECA5-42C2-A683-93EAA7355062}" type="presOf" srcId="{B16B511B-F194-4CCC-A35A-24F8FF154BD7}" destId="{5DE2046E-657D-4DD5-9C32-0408938DB461}" srcOrd="1" destOrd="1" presId="urn:microsoft.com/office/officeart/2005/8/layout/hProcess4"/>
    <dgm:cxn modelId="{770F85C3-037F-4361-B81A-1A66555A3C5E}" type="presOf" srcId="{3C2EFBBE-CE30-4DEA-81E5-4768A4093970}" destId="{87B26221-E494-450C-9396-50D84D68BB70}" srcOrd="0" destOrd="0" presId="urn:microsoft.com/office/officeart/2005/8/layout/hProcess4"/>
    <dgm:cxn modelId="{4BA4B25B-05D1-48E7-9219-5C72C4868B11}" type="presOf" srcId="{B16B511B-F194-4CCC-A35A-24F8FF154BD7}" destId="{67CC82A1-38C4-4F1B-B374-6F0114F650DE}" srcOrd="0" destOrd="1" presId="urn:microsoft.com/office/officeart/2005/8/layout/hProcess4"/>
    <dgm:cxn modelId="{F9302934-0C12-429B-886D-134E081BB011}" type="presOf" srcId="{D0D51ED2-2539-4AE3-8997-E71E4694C3FF}" destId="{6A902989-FFCD-48CF-AA95-CC4A97DB5D2E}" srcOrd="0" destOrd="0" presId="urn:microsoft.com/office/officeart/2005/8/layout/hProcess4"/>
    <dgm:cxn modelId="{1E09CA8C-FCA9-49C0-A37D-9AEE82F1B046}" type="presOf" srcId="{E0BD74F2-802C-4F31-B81A-A1FFAC6C115C}" destId="{A0585054-D65A-41B7-AEED-0995721D9118}" srcOrd="1" destOrd="1" presId="urn:microsoft.com/office/officeart/2005/8/layout/hProcess4"/>
    <dgm:cxn modelId="{1C827121-2142-4427-A337-EAE023449680}" type="presOf" srcId="{6B947143-BCBC-4EBE-B988-411804ED3EDE}" destId="{107D0AD1-92E0-42C0-887E-73D41374E156}" srcOrd="0" destOrd="0" presId="urn:microsoft.com/office/officeart/2005/8/layout/hProcess4"/>
    <dgm:cxn modelId="{C05A07CD-D198-4DFE-AD21-01AE0F8661E3}" type="presOf" srcId="{EC8B506D-0ABC-4BC8-B0C9-EB351AE9DD95}" destId="{47CD3D0C-77E2-41E3-AE77-F3D74A4C2072}" srcOrd="0" destOrd="0" presId="urn:microsoft.com/office/officeart/2005/8/layout/hProcess4"/>
    <dgm:cxn modelId="{5B2DC04B-EA8E-4AE0-B859-3937257BCD29}" type="presOf" srcId="{5463E616-F8EA-4238-9AB8-B8020AF5ED8A}" destId="{BE48E8C1-1F88-4CA8-A23B-9470B93AFE59}" srcOrd="0" destOrd="0" presId="urn:microsoft.com/office/officeart/2005/8/layout/hProcess4"/>
    <dgm:cxn modelId="{9DAB39FA-B4D1-4590-A55C-E0F40A293B14}" srcId="{5463E616-F8EA-4238-9AB8-B8020AF5ED8A}" destId="{1E390D8A-7279-4BD2-A513-BA7C215F67A3}" srcOrd="0" destOrd="0" parTransId="{02550A54-B92E-44E2-B608-FE23833FF2D5}" sibTransId="{B1FDA24A-0C64-4C7F-AB1E-272A6B8C18AB}"/>
    <dgm:cxn modelId="{3D53F415-31E5-4C1A-92CD-F37B971E0F07}" type="presOf" srcId="{4A752DAB-5DBF-4BEE-98E4-02A2F74E8F1C}" destId="{589C57DD-8A70-44D5-A0D3-803E35BF0DCA}" srcOrd="0" destOrd="0" presId="urn:microsoft.com/office/officeart/2005/8/layout/hProcess4"/>
    <dgm:cxn modelId="{F66F5E96-FA3F-4B81-B70E-CA1302DECFB5}" srcId="{0D47EF81-F5B7-4D12-9612-CF66867E4C66}" destId="{6B947143-BCBC-4EBE-B988-411804ED3EDE}" srcOrd="0" destOrd="0" parTransId="{A380401D-51A6-4371-B682-9A83FB9F039A}" sibTransId="{2D5D8C0E-08E8-49E4-AB45-A9A7324BA8B4}"/>
    <dgm:cxn modelId="{8F51A750-56D9-49F7-82DE-0D85782970DA}" srcId="{0D47EF81-F5B7-4D12-9612-CF66867E4C66}" destId="{3C2EFBBE-CE30-4DEA-81E5-4768A4093970}" srcOrd="2" destOrd="0" parTransId="{497EC760-A5EA-49A4-BE28-E182F7A5E0C6}" sibTransId="{C3E64419-5AD9-49BA-ADC2-881A3C34F48D}"/>
    <dgm:cxn modelId="{31BCFB30-9559-487B-8F77-F90426037823}" type="presOf" srcId="{705E9F4A-8228-430B-AF6D-E9A062D69D21}" destId="{6A902989-FFCD-48CF-AA95-CC4A97DB5D2E}" srcOrd="0" destOrd="1" presId="urn:microsoft.com/office/officeart/2005/8/layout/hProcess4"/>
    <dgm:cxn modelId="{FBE9AC3A-7CDB-4D3E-8C4E-75333286554A}" type="presOf" srcId="{705E9F4A-8228-430B-AF6D-E9A062D69D21}" destId="{88DF8836-6883-4783-8491-7A7C8547C2AA}" srcOrd="1" destOrd="1" presId="urn:microsoft.com/office/officeart/2005/8/layout/hProcess4"/>
    <dgm:cxn modelId="{97C3EC70-7815-49E2-937A-370679D1595E}" type="presOf" srcId="{1E390D8A-7279-4BD2-A513-BA7C215F67A3}" destId="{67CC82A1-38C4-4F1B-B374-6F0114F650DE}" srcOrd="0" destOrd="0" presId="urn:microsoft.com/office/officeart/2005/8/layout/hProcess4"/>
    <dgm:cxn modelId="{4FF2ADA7-9B55-4D63-AC28-2591359A193A}" type="presOf" srcId="{0D47EF81-F5B7-4D12-9612-CF66867E4C66}" destId="{ADC10F96-BBD4-4075-9B6C-3F001ECEDB73}" srcOrd="0" destOrd="0" presId="urn:microsoft.com/office/officeart/2005/8/layout/hProcess4"/>
    <dgm:cxn modelId="{3218DE88-0A7F-4F28-B46E-FCCB2577CE84}" type="presOf" srcId="{1E390D8A-7279-4BD2-A513-BA7C215F67A3}" destId="{5DE2046E-657D-4DD5-9C32-0408938DB461}" srcOrd="1" destOrd="0" presId="urn:microsoft.com/office/officeart/2005/8/layout/hProcess4"/>
    <dgm:cxn modelId="{CF74FF05-07DC-4480-979C-9DFF8A03DFD5}" type="presOf" srcId="{C3E64419-5AD9-49BA-ADC2-881A3C34F48D}" destId="{ED07C0FF-624F-40CA-A8DC-DFEBBCFA9F58}" srcOrd="0" destOrd="0" presId="urn:microsoft.com/office/officeart/2005/8/layout/hProcess4"/>
    <dgm:cxn modelId="{CDBA1E80-CB1B-4AAF-97CB-7755D03940B2}" srcId="{0D47EF81-F5B7-4D12-9612-CF66867E4C66}" destId="{5463E616-F8EA-4238-9AB8-B8020AF5ED8A}" srcOrd="3" destOrd="0" parTransId="{49E951AC-8B7F-4F4D-9DD7-BF08C161756C}" sibTransId="{6A0566B1-C6CC-4D4D-87F4-644E9F602A0D}"/>
    <dgm:cxn modelId="{71857182-851B-414D-99CA-6A903A162C78}" type="presOf" srcId="{4A752DAB-5DBF-4BEE-98E4-02A2F74E8F1C}" destId="{FBBEEE25-3500-4B92-9954-0182D35E0D36}" srcOrd="1" destOrd="0" presId="urn:microsoft.com/office/officeart/2005/8/layout/hProcess4"/>
    <dgm:cxn modelId="{85FCD05D-3703-44C4-84E0-202C85CB0E1D}" srcId="{0D47EF81-F5B7-4D12-9612-CF66867E4C66}" destId="{EC8B506D-0ABC-4BC8-B0C9-EB351AE9DD95}" srcOrd="1" destOrd="0" parTransId="{7A5A1396-3BD4-4785-B2C1-63DBB7B95E5F}" sibTransId="{909A6948-A558-47D8-A127-EBEF3A2D7C95}"/>
    <dgm:cxn modelId="{A241D6A0-06F2-4357-83E1-AF10063F2B8E}" srcId="{3C2EFBBE-CE30-4DEA-81E5-4768A4093970}" destId="{A73B2F78-EB6D-498C-8317-699071E15A90}" srcOrd="0" destOrd="0" parTransId="{ECA16045-EA60-4656-B8CC-380018392670}" sibTransId="{01C0273F-C38F-43CA-9E11-368460E5AD83}"/>
    <dgm:cxn modelId="{005A2B12-B68C-4FC0-BD64-C96DB4EFD330}" srcId="{6B947143-BCBC-4EBE-B988-411804ED3EDE}" destId="{D0D51ED2-2539-4AE3-8997-E71E4694C3FF}" srcOrd="0" destOrd="0" parTransId="{CCEE3C21-76E7-496E-B2A0-2C93E2E458D0}" sibTransId="{59A84D7A-909E-4973-B59A-FC4F67381986}"/>
    <dgm:cxn modelId="{F9E91F6A-949D-4FFB-94BD-61DAF5C1AE6B}" type="presOf" srcId="{2D5D8C0E-08E8-49E4-AB45-A9A7324BA8B4}" destId="{93827134-D5A4-4768-A1D3-2DB2BA97DB9C}" srcOrd="0" destOrd="0" presId="urn:microsoft.com/office/officeart/2005/8/layout/hProcess4"/>
    <dgm:cxn modelId="{B371FEAD-6222-4C3F-879D-EA982B27F32D}" type="presOf" srcId="{D0D51ED2-2539-4AE3-8997-E71E4694C3FF}" destId="{88DF8836-6883-4783-8491-7A7C8547C2AA}" srcOrd="1" destOrd="0" presId="urn:microsoft.com/office/officeart/2005/8/layout/hProcess4"/>
    <dgm:cxn modelId="{B8281F44-49F0-410F-9B94-682785309BC6}" type="presOf" srcId="{909A6948-A558-47D8-A127-EBEF3A2D7C95}" destId="{FD1A57F4-FFFC-45E0-82E6-4ADA24193C6A}" srcOrd="0" destOrd="0" presId="urn:microsoft.com/office/officeart/2005/8/layout/hProcess4"/>
    <dgm:cxn modelId="{D76314A9-842E-4927-AA42-2A7322274D43}" srcId="{3C2EFBBE-CE30-4DEA-81E5-4768A4093970}" destId="{83936363-2691-4E07-88D9-553AB089BB32}" srcOrd="2" destOrd="0" parTransId="{07453F5E-80DB-4AB2-8A3B-FA2450195D37}" sibTransId="{12D73A00-D1F0-4817-B46C-4B61BD596E51}"/>
    <dgm:cxn modelId="{ACCF166C-5135-4CD5-82B1-DE557C1EA921}" type="presOf" srcId="{83936363-2691-4E07-88D9-553AB089BB32}" destId="{6B86AE46-3B0A-4EA6-B014-D78B23678110}" srcOrd="0" destOrd="2" presId="urn:microsoft.com/office/officeart/2005/8/layout/hProcess4"/>
    <dgm:cxn modelId="{F3EE27DE-FDB5-4772-949E-621C5798FE19}" srcId="{EC8B506D-0ABC-4BC8-B0C9-EB351AE9DD95}" destId="{4A752DAB-5DBF-4BEE-98E4-02A2F74E8F1C}" srcOrd="0" destOrd="0" parTransId="{EF5B35BA-DDB7-418B-8AFD-F4975C8CD800}" sibTransId="{0712080F-BA84-456A-84D6-4632438209ED}"/>
    <dgm:cxn modelId="{D4B42B9C-7F82-42A9-91A6-578E6FA5A92D}" srcId="{EC8B506D-0ABC-4BC8-B0C9-EB351AE9DD95}" destId="{8E441F52-D397-4A45-AFF1-25A3C6E6BFB5}" srcOrd="1" destOrd="0" parTransId="{A09602D7-FD80-4688-93FB-A52FDB0031C7}" sibTransId="{807F6EE9-D4BF-4246-8536-45824D301DEA}"/>
    <dgm:cxn modelId="{59D80273-4F75-4620-8331-75F7E33C7638}" type="presParOf" srcId="{ADC10F96-BBD4-4075-9B6C-3F001ECEDB73}" destId="{A93DCA36-321F-431D-9E8B-F39B46CDDDAD}" srcOrd="0" destOrd="0" presId="urn:microsoft.com/office/officeart/2005/8/layout/hProcess4"/>
    <dgm:cxn modelId="{95020A39-79AC-42A5-916B-2F699C35F7B3}" type="presParOf" srcId="{ADC10F96-BBD4-4075-9B6C-3F001ECEDB73}" destId="{32079801-EB23-4ECF-9FB0-75A6382F5319}" srcOrd="1" destOrd="0" presId="urn:microsoft.com/office/officeart/2005/8/layout/hProcess4"/>
    <dgm:cxn modelId="{BA01F544-FC9B-4EE8-9237-6F1069FD0CC2}" type="presParOf" srcId="{ADC10F96-BBD4-4075-9B6C-3F001ECEDB73}" destId="{DF0DA7AA-0231-441C-95D9-B5FEFF850453}" srcOrd="2" destOrd="0" presId="urn:microsoft.com/office/officeart/2005/8/layout/hProcess4"/>
    <dgm:cxn modelId="{1BC0F6E3-6B2F-40AD-B3D0-BE589D7AAFD3}" type="presParOf" srcId="{DF0DA7AA-0231-441C-95D9-B5FEFF850453}" destId="{C3B2E910-6EDC-46B7-B4B0-410BCAA9ECA6}" srcOrd="0" destOrd="0" presId="urn:microsoft.com/office/officeart/2005/8/layout/hProcess4"/>
    <dgm:cxn modelId="{CCFE20C9-31FA-439C-BF81-A3D75A625730}" type="presParOf" srcId="{C3B2E910-6EDC-46B7-B4B0-410BCAA9ECA6}" destId="{3F3D45B7-D31E-42B6-ACF3-496457E2F7B5}" srcOrd="0" destOrd="0" presId="urn:microsoft.com/office/officeart/2005/8/layout/hProcess4"/>
    <dgm:cxn modelId="{3AFC4B81-0860-4D5E-8FBF-7B08629A412C}" type="presParOf" srcId="{C3B2E910-6EDC-46B7-B4B0-410BCAA9ECA6}" destId="{6A902989-FFCD-48CF-AA95-CC4A97DB5D2E}" srcOrd="1" destOrd="0" presId="urn:microsoft.com/office/officeart/2005/8/layout/hProcess4"/>
    <dgm:cxn modelId="{AE36CD6F-3BF0-4EB1-8C53-7E2E884E007F}" type="presParOf" srcId="{C3B2E910-6EDC-46B7-B4B0-410BCAA9ECA6}" destId="{88DF8836-6883-4783-8491-7A7C8547C2AA}" srcOrd="2" destOrd="0" presId="urn:microsoft.com/office/officeart/2005/8/layout/hProcess4"/>
    <dgm:cxn modelId="{9D23AAF2-1D22-4F40-8ED7-F2119AE4673E}" type="presParOf" srcId="{C3B2E910-6EDC-46B7-B4B0-410BCAA9ECA6}" destId="{107D0AD1-92E0-42C0-887E-73D41374E156}" srcOrd="3" destOrd="0" presId="urn:microsoft.com/office/officeart/2005/8/layout/hProcess4"/>
    <dgm:cxn modelId="{ADB59A6C-76B5-46FD-A46E-21C6ADAB5664}" type="presParOf" srcId="{C3B2E910-6EDC-46B7-B4B0-410BCAA9ECA6}" destId="{2CF9D574-9A43-4E3E-B93D-51D27C7DBA59}" srcOrd="4" destOrd="0" presId="urn:microsoft.com/office/officeart/2005/8/layout/hProcess4"/>
    <dgm:cxn modelId="{5641D699-6FCF-476D-B9FD-DED68048961F}" type="presParOf" srcId="{DF0DA7AA-0231-441C-95D9-B5FEFF850453}" destId="{93827134-D5A4-4768-A1D3-2DB2BA97DB9C}" srcOrd="1" destOrd="0" presId="urn:microsoft.com/office/officeart/2005/8/layout/hProcess4"/>
    <dgm:cxn modelId="{7D01C0DA-6C6F-4B68-9ED5-91CE08879510}" type="presParOf" srcId="{DF0DA7AA-0231-441C-95D9-B5FEFF850453}" destId="{B8C50591-9396-42D8-A056-3DD254473BCF}" srcOrd="2" destOrd="0" presId="urn:microsoft.com/office/officeart/2005/8/layout/hProcess4"/>
    <dgm:cxn modelId="{4BBEDDE9-A4AC-4696-B7D6-888BC4C648E7}" type="presParOf" srcId="{B8C50591-9396-42D8-A056-3DD254473BCF}" destId="{D83A218C-57EA-4775-9AC7-4B22FAC54239}" srcOrd="0" destOrd="0" presId="urn:microsoft.com/office/officeart/2005/8/layout/hProcess4"/>
    <dgm:cxn modelId="{9577F4C9-FE58-47DE-90E9-D6AFF20F9C64}" type="presParOf" srcId="{B8C50591-9396-42D8-A056-3DD254473BCF}" destId="{589C57DD-8A70-44D5-A0D3-803E35BF0DCA}" srcOrd="1" destOrd="0" presId="urn:microsoft.com/office/officeart/2005/8/layout/hProcess4"/>
    <dgm:cxn modelId="{72AC5DD4-3BFF-417C-BAA2-614BC42EDCB6}" type="presParOf" srcId="{B8C50591-9396-42D8-A056-3DD254473BCF}" destId="{FBBEEE25-3500-4B92-9954-0182D35E0D36}" srcOrd="2" destOrd="0" presId="urn:microsoft.com/office/officeart/2005/8/layout/hProcess4"/>
    <dgm:cxn modelId="{48CC12CE-0B0D-42A6-81DA-D3B8B72A2A4F}" type="presParOf" srcId="{B8C50591-9396-42D8-A056-3DD254473BCF}" destId="{47CD3D0C-77E2-41E3-AE77-F3D74A4C2072}" srcOrd="3" destOrd="0" presId="urn:microsoft.com/office/officeart/2005/8/layout/hProcess4"/>
    <dgm:cxn modelId="{0718432D-DD0D-4CA5-A677-DC073CB7C724}" type="presParOf" srcId="{B8C50591-9396-42D8-A056-3DD254473BCF}" destId="{C4719B8E-BAA0-436C-856D-503B6EADCB28}" srcOrd="4" destOrd="0" presId="urn:microsoft.com/office/officeart/2005/8/layout/hProcess4"/>
    <dgm:cxn modelId="{5E04009B-DEA3-4937-B691-945E14B8C117}" type="presParOf" srcId="{DF0DA7AA-0231-441C-95D9-B5FEFF850453}" destId="{FD1A57F4-FFFC-45E0-82E6-4ADA24193C6A}" srcOrd="3" destOrd="0" presId="urn:microsoft.com/office/officeart/2005/8/layout/hProcess4"/>
    <dgm:cxn modelId="{1BBF42EE-B154-4DDB-A1BD-FB17FFE0A95C}" type="presParOf" srcId="{DF0DA7AA-0231-441C-95D9-B5FEFF850453}" destId="{8A8FD2A5-02E5-428E-AA35-6C0BF7CC01E1}" srcOrd="4" destOrd="0" presId="urn:microsoft.com/office/officeart/2005/8/layout/hProcess4"/>
    <dgm:cxn modelId="{AD3174AC-33AB-4116-89D2-CF57B619D344}" type="presParOf" srcId="{8A8FD2A5-02E5-428E-AA35-6C0BF7CC01E1}" destId="{348FE94F-03F8-4880-AC05-3F2E0BD1D964}" srcOrd="0" destOrd="0" presId="urn:microsoft.com/office/officeart/2005/8/layout/hProcess4"/>
    <dgm:cxn modelId="{7A7064B4-2D7C-4419-B617-141410A8893E}" type="presParOf" srcId="{8A8FD2A5-02E5-428E-AA35-6C0BF7CC01E1}" destId="{6B86AE46-3B0A-4EA6-B014-D78B23678110}" srcOrd="1" destOrd="0" presId="urn:microsoft.com/office/officeart/2005/8/layout/hProcess4"/>
    <dgm:cxn modelId="{EEFCCD9D-6C9E-4C1F-BD81-7326E149D982}" type="presParOf" srcId="{8A8FD2A5-02E5-428E-AA35-6C0BF7CC01E1}" destId="{A0585054-D65A-41B7-AEED-0995721D9118}" srcOrd="2" destOrd="0" presId="urn:microsoft.com/office/officeart/2005/8/layout/hProcess4"/>
    <dgm:cxn modelId="{996BD43B-26B3-4CB3-A414-27A3B2C70640}" type="presParOf" srcId="{8A8FD2A5-02E5-428E-AA35-6C0BF7CC01E1}" destId="{87B26221-E494-450C-9396-50D84D68BB70}" srcOrd="3" destOrd="0" presId="urn:microsoft.com/office/officeart/2005/8/layout/hProcess4"/>
    <dgm:cxn modelId="{778E4D26-F475-48AB-BA75-4DDC6C3A111C}" type="presParOf" srcId="{8A8FD2A5-02E5-428E-AA35-6C0BF7CC01E1}" destId="{3EDEEDBC-813D-4EC2-A6F1-00D388342B15}" srcOrd="4" destOrd="0" presId="urn:microsoft.com/office/officeart/2005/8/layout/hProcess4"/>
    <dgm:cxn modelId="{8D337246-ADDA-4DB1-8CDA-97C1AF4B0B1A}" type="presParOf" srcId="{DF0DA7AA-0231-441C-95D9-B5FEFF850453}" destId="{ED07C0FF-624F-40CA-A8DC-DFEBBCFA9F58}" srcOrd="5" destOrd="0" presId="urn:microsoft.com/office/officeart/2005/8/layout/hProcess4"/>
    <dgm:cxn modelId="{6CB57C59-0F7C-440A-AB2F-61AA651F8CB3}" type="presParOf" srcId="{DF0DA7AA-0231-441C-95D9-B5FEFF850453}" destId="{1334745F-5043-4451-BC0D-72BC6D4F6421}" srcOrd="6" destOrd="0" presId="urn:microsoft.com/office/officeart/2005/8/layout/hProcess4"/>
    <dgm:cxn modelId="{4CEEEDCD-05ED-4342-BA3D-CD71AA1EA4C3}" type="presParOf" srcId="{1334745F-5043-4451-BC0D-72BC6D4F6421}" destId="{E7B6ABC9-D854-487B-A7DE-B81CF80872EE}" srcOrd="0" destOrd="0" presId="urn:microsoft.com/office/officeart/2005/8/layout/hProcess4"/>
    <dgm:cxn modelId="{00BA0C0A-9CE8-4701-AEEC-A2568C17477C}" type="presParOf" srcId="{1334745F-5043-4451-BC0D-72BC6D4F6421}" destId="{67CC82A1-38C4-4F1B-B374-6F0114F650DE}" srcOrd="1" destOrd="0" presId="urn:microsoft.com/office/officeart/2005/8/layout/hProcess4"/>
    <dgm:cxn modelId="{A2A08BB8-7229-4F17-B2D4-FAFEF7DF0EB3}" type="presParOf" srcId="{1334745F-5043-4451-BC0D-72BC6D4F6421}" destId="{5DE2046E-657D-4DD5-9C32-0408938DB461}" srcOrd="2" destOrd="0" presId="urn:microsoft.com/office/officeart/2005/8/layout/hProcess4"/>
    <dgm:cxn modelId="{E3B99A8D-B660-495E-BF26-830C0B234791}" type="presParOf" srcId="{1334745F-5043-4451-BC0D-72BC6D4F6421}" destId="{BE48E8C1-1F88-4CA8-A23B-9470B93AFE59}" srcOrd="3" destOrd="0" presId="urn:microsoft.com/office/officeart/2005/8/layout/hProcess4"/>
    <dgm:cxn modelId="{D56B8186-FC27-4496-A7D6-D1C9BFFA2FF2}" type="presParOf" srcId="{1334745F-5043-4451-BC0D-72BC6D4F6421}" destId="{7E263B74-762D-4912-895B-C5D40B74468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E177B0-57CD-4945-BFC1-4E2DEC837D49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05972B67-9435-4919-8D14-AF7D69F67405}">
      <dgm:prSet phldrT="[Texte]"/>
      <dgm:spPr/>
      <dgm:t>
        <a:bodyPr/>
        <a:lstStyle/>
        <a:p>
          <a:r>
            <a:rPr lang="fr-FR" dirty="0" smtClean="0"/>
            <a:t>Lot 1 – FRGDS</a:t>
          </a:r>
          <a:endParaRPr lang="fr-FR" dirty="0"/>
        </a:p>
      </dgm:t>
    </dgm:pt>
    <dgm:pt modelId="{F3E1DD2C-6124-49DC-B5FF-319127860324}" type="parTrans" cxnId="{70AE7CB2-6FF0-4502-A607-A35594B92904}">
      <dgm:prSet/>
      <dgm:spPr/>
      <dgm:t>
        <a:bodyPr/>
        <a:lstStyle/>
        <a:p>
          <a:endParaRPr lang="fr-FR"/>
        </a:p>
      </dgm:t>
    </dgm:pt>
    <dgm:pt modelId="{63F6C15E-F7F7-4806-A8D9-0A2B32D988A0}" type="sibTrans" cxnId="{70AE7CB2-6FF0-4502-A607-A35594B92904}">
      <dgm:prSet/>
      <dgm:spPr/>
      <dgm:t>
        <a:bodyPr/>
        <a:lstStyle/>
        <a:p>
          <a:endParaRPr lang="fr-FR"/>
        </a:p>
      </dgm:t>
    </dgm:pt>
    <dgm:pt modelId="{3D8E6808-E89B-4D2E-AD51-6FA6C6DAF3B9}">
      <dgm:prSet phldrT="[Texte]"/>
      <dgm:spPr/>
      <dgm:t>
        <a:bodyPr/>
        <a:lstStyle/>
        <a:p>
          <a:r>
            <a:rPr lang="fr-FR" dirty="0" smtClean="0"/>
            <a:t>Lot 2 – FRGTV</a:t>
          </a:r>
          <a:endParaRPr lang="fr-FR" dirty="0"/>
        </a:p>
      </dgm:t>
    </dgm:pt>
    <dgm:pt modelId="{CF4E80A8-79A1-44ED-B985-FF0EC6701F88}" type="parTrans" cxnId="{2E3CAEE8-AB4B-4C9D-ADBA-CCBABF6D5FE3}">
      <dgm:prSet/>
      <dgm:spPr/>
      <dgm:t>
        <a:bodyPr/>
        <a:lstStyle/>
        <a:p>
          <a:endParaRPr lang="fr-FR"/>
        </a:p>
      </dgm:t>
    </dgm:pt>
    <dgm:pt modelId="{6239209C-8FAB-4B56-85E4-14600BFD4415}" type="sibTrans" cxnId="{2E3CAEE8-AB4B-4C9D-ADBA-CCBABF6D5FE3}">
      <dgm:prSet/>
      <dgm:spPr/>
      <dgm:t>
        <a:bodyPr/>
        <a:lstStyle/>
        <a:p>
          <a:endParaRPr lang="fr-FR"/>
        </a:p>
      </dgm:t>
    </dgm:pt>
    <dgm:pt modelId="{0C199244-A3AC-441B-BCA9-26B1056BC4D7}">
      <dgm:prSet phldrT="[Texte]"/>
      <dgm:spPr/>
      <dgm:t>
        <a:bodyPr/>
        <a:lstStyle/>
        <a:p>
          <a:r>
            <a:rPr lang="fr-FR" dirty="0" smtClean="0"/>
            <a:t>Lot 3 – FREDON</a:t>
          </a:r>
          <a:endParaRPr lang="fr-FR" dirty="0"/>
        </a:p>
      </dgm:t>
    </dgm:pt>
    <dgm:pt modelId="{C8A6B530-A8F7-4171-94D7-C32E0E49B413}" type="parTrans" cxnId="{F2F34592-FEC9-443B-B6D3-62F124C756FE}">
      <dgm:prSet/>
      <dgm:spPr/>
      <dgm:t>
        <a:bodyPr/>
        <a:lstStyle/>
        <a:p>
          <a:endParaRPr lang="fr-FR"/>
        </a:p>
      </dgm:t>
    </dgm:pt>
    <dgm:pt modelId="{198BDEF9-3155-4E1C-AF7E-56229A6648CB}" type="sibTrans" cxnId="{F2F34592-FEC9-443B-B6D3-62F124C756FE}">
      <dgm:prSet/>
      <dgm:spPr/>
      <dgm:t>
        <a:bodyPr/>
        <a:lstStyle/>
        <a:p>
          <a:endParaRPr lang="fr-FR"/>
        </a:p>
      </dgm:t>
    </dgm:pt>
    <dgm:pt modelId="{16D7E5CA-7FF5-4F1C-83E2-EAA44E5AAF3F}">
      <dgm:prSet phldrT="[Texte]"/>
      <dgm:spPr/>
      <dgm:t>
        <a:bodyPr/>
        <a:lstStyle/>
        <a:p>
          <a:r>
            <a:rPr lang="fr-FR" dirty="0" smtClean="0"/>
            <a:t>Prophylaxie : brucellose, tuberculose, leucose bovine </a:t>
          </a:r>
          <a:r>
            <a:rPr lang="fr-FR" dirty="0" err="1" smtClean="0"/>
            <a:t>enzootique</a:t>
          </a:r>
          <a:r>
            <a:rPr lang="fr-FR" dirty="0" smtClean="0"/>
            <a:t>, IBR, BVD, hypodermose bovine</a:t>
          </a:r>
          <a:endParaRPr lang="fr-FR" dirty="0"/>
        </a:p>
      </dgm:t>
    </dgm:pt>
    <dgm:pt modelId="{5D0522AC-919A-4F56-AA53-C08E1C8E3A0F}" type="parTrans" cxnId="{1F50C692-3219-4E7B-A9BE-FC7283C4E50D}">
      <dgm:prSet/>
      <dgm:spPr/>
      <dgm:t>
        <a:bodyPr/>
        <a:lstStyle/>
        <a:p>
          <a:endParaRPr lang="fr-FR"/>
        </a:p>
      </dgm:t>
    </dgm:pt>
    <dgm:pt modelId="{5FFFD03F-B5FF-418E-969E-C91E7C6F94B5}" type="sibTrans" cxnId="{1F50C692-3219-4E7B-A9BE-FC7283C4E50D}">
      <dgm:prSet/>
      <dgm:spPr/>
      <dgm:t>
        <a:bodyPr/>
        <a:lstStyle/>
        <a:p>
          <a:endParaRPr lang="fr-FR"/>
        </a:p>
      </dgm:t>
    </dgm:pt>
    <dgm:pt modelId="{F01AF277-BE60-4365-9DE5-E3C674473483}">
      <dgm:prSet phldrT="[Texte]"/>
      <dgm:spPr/>
      <dgm:t>
        <a:bodyPr/>
        <a:lstStyle/>
        <a:p>
          <a:r>
            <a:rPr lang="fr-FR" dirty="0" smtClean="0"/>
            <a:t>Liste des vétérinaires détenteurs d’une habilitation sanitaire : communication, suivi des compétences, consolidation du réseau</a:t>
          </a:r>
          <a:endParaRPr lang="fr-FR" dirty="0"/>
        </a:p>
      </dgm:t>
    </dgm:pt>
    <dgm:pt modelId="{69563167-E279-41C3-B413-0F4A74253A66}" type="parTrans" cxnId="{ED638751-FB1C-46B9-9557-95923E0D2333}">
      <dgm:prSet/>
      <dgm:spPr/>
      <dgm:t>
        <a:bodyPr/>
        <a:lstStyle/>
        <a:p>
          <a:endParaRPr lang="fr-FR"/>
        </a:p>
      </dgm:t>
    </dgm:pt>
    <dgm:pt modelId="{C81FBE07-92A8-46E5-8684-1527BBD0EE63}" type="sibTrans" cxnId="{ED638751-FB1C-46B9-9557-95923E0D2333}">
      <dgm:prSet/>
      <dgm:spPr/>
      <dgm:t>
        <a:bodyPr/>
        <a:lstStyle/>
        <a:p>
          <a:endParaRPr lang="fr-FR"/>
        </a:p>
      </dgm:t>
    </dgm:pt>
    <dgm:pt modelId="{DCE0245B-8676-48EA-ACB2-73372D30F273}">
      <dgm:prSet phldrT="[Texte]"/>
      <dgm:spPr/>
      <dgm:t>
        <a:bodyPr/>
        <a:lstStyle/>
        <a:p>
          <a:r>
            <a:rPr lang="fr-FR" dirty="0" smtClean="0"/>
            <a:t>Contrôles relatifs au passeport phytosanitaire</a:t>
          </a:r>
          <a:endParaRPr lang="fr-FR" dirty="0"/>
        </a:p>
      </dgm:t>
    </dgm:pt>
    <dgm:pt modelId="{A3246671-1170-4D10-99A9-011654190FDD}" type="parTrans" cxnId="{DA060EBA-93AF-4C54-81D2-38E67FEAAEB9}">
      <dgm:prSet/>
      <dgm:spPr/>
      <dgm:t>
        <a:bodyPr/>
        <a:lstStyle/>
        <a:p>
          <a:endParaRPr lang="fr-FR"/>
        </a:p>
      </dgm:t>
    </dgm:pt>
    <dgm:pt modelId="{66DC87E9-8EEA-477C-9855-ED12D23849B2}" type="sibTrans" cxnId="{DA060EBA-93AF-4C54-81D2-38E67FEAAEB9}">
      <dgm:prSet/>
      <dgm:spPr/>
      <dgm:t>
        <a:bodyPr/>
        <a:lstStyle/>
        <a:p>
          <a:endParaRPr lang="fr-FR"/>
        </a:p>
      </dgm:t>
    </dgm:pt>
    <dgm:pt modelId="{47CBD493-ED49-4286-ACB1-78A430326050}">
      <dgm:prSet phldrT="[Texte]"/>
      <dgm:spPr/>
      <dgm:t>
        <a:bodyPr/>
        <a:lstStyle/>
        <a:p>
          <a:r>
            <a:rPr lang="fr-FR" dirty="0" smtClean="0"/>
            <a:t>Inspections en vue des certificats phytosanitaires pour l’exportation / de pré-export et NIMP15</a:t>
          </a:r>
          <a:endParaRPr lang="fr-FR" dirty="0"/>
        </a:p>
      </dgm:t>
    </dgm:pt>
    <dgm:pt modelId="{26361853-647D-4A85-8783-4305E59A3217}" type="parTrans" cxnId="{2251E38C-E440-4E2A-8142-2CB41AC01BED}">
      <dgm:prSet/>
      <dgm:spPr/>
      <dgm:t>
        <a:bodyPr/>
        <a:lstStyle/>
        <a:p>
          <a:endParaRPr lang="fr-FR"/>
        </a:p>
      </dgm:t>
    </dgm:pt>
    <dgm:pt modelId="{33229BB2-9675-4F20-944E-39D0303C7042}" type="sibTrans" cxnId="{2251E38C-E440-4E2A-8142-2CB41AC01BED}">
      <dgm:prSet/>
      <dgm:spPr/>
      <dgm:t>
        <a:bodyPr/>
        <a:lstStyle/>
        <a:p>
          <a:endParaRPr lang="fr-FR"/>
        </a:p>
      </dgm:t>
    </dgm:pt>
    <dgm:pt modelId="{7C20E594-A07A-4388-8EDF-3F369E08FBDB}">
      <dgm:prSet phldrT="[Texte]"/>
      <dgm:spPr/>
      <dgm:t>
        <a:bodyPr/>
        <a:lstStyle/>
        <a:p>
          <a:r>
            <a:rPr lang="fr-FR" dirty="0" smtClean="0"/>
            <a:t>Actions de surveillance des organismes nuisibles aux végétaux réglementés ou émergents</a:t>
          </a:r>
          <a:endParaRPr lang="fr-FR" dirty="0"/>
        </a:p>
      </dgm:t>
    </dgm:pt>
    <dgm:pt modelId="{378EC2A6-787E-4306-B484-4CCF308EEBD7}" type="parTrans" cxnId="{55E4AA5F-7A22-47EA-8264-7B84C3F3F941}">
      <dgm:prSet/>
      <dgm:spPr/>
      <dgm:t>
        <a:bodyPr/>
        <a:lstStyle/>
        <a:p>
          <a:endParaRPr lang="fr-FR"/>
        </a:p>
      </dgm:t>
    </dgm:pt>
    <dgm:pt modelId="{50A11FC1-BCE3-43F4-BA51-2FCE071B325B}" type="sibTrans" cxnId="{55E4AA5F-7A22-47EA-8264-7B84C3F3F941}">
      <dgm:prSet/>
      <dgm:spPr/>
      <dgm:t>
        <a:bodyPr/>
        <a:lstStyle/>
        <a:p>
          <a:endParaRPr lang="fr-FR"/>
        </a:p>
      </dgm:t>
    </dgm:pt>
    <dgm:pt modelId="{515B38F5-E639-4C8C-B0EA-1B60412ACD3F}">
      <dgm:prSet phldrT="[Texte]"/>
      <dgm:spPr/>
      <dgm:t>
        <a:bodyPr/>
        <a:lstStyle/>
        <a:p>
          <a:r>
            <a:rPr lang="fr-FR" dirty="0" smtClean="0"/>
            <a:t>Contrôle dans le cadre de la gestion des foyers d’organismes nuisibles réglementés</a:t>
          </a:r>
          <a:endParaRPr lang="fr-FR" dirty="0"/>
        </a:p>
      </dgm:t>
    </dgm:pt>
    <dgm:pt modelId="{09D73321-0152-40DE-9505-360A075F14B8}" type="parTrans" cxnId="{6AF718C7-57DD-4380-A058-E0713A4AAA19}">
      <dgm:prSet/>
      <dgm:spPr/>
      <dgm:t>
        <a:bodyPr/>
        <a:lstStyle/>
        <a:p>
          <a:endParaRPr lang="fr-FR"/>
        </a:p>
      </dgm:t>
    </dgm:pt>
    <dgm:pt modelId="{64287E9B-D9AC-4496-A8ED-20AEA0109ABE}" type="sibTrans" cxnId="{6AF718C7-57DD-4380-A058-E0713A4AAA19}">
      <dgm:prSet/>
      <dgm:spPr/>
      <dgm:t>
        <a:bodyPr/>
        <a:lstStyle/>
        <a:p>
          <a:endParaRPr lang="fr-FR"/>
        </a:p>
      </dgm:t>
    </dgm:pt>
    <dgm:pt modelId="{1614CBCB-B7EB-4FE4-8C4A-F5131F610DCF}">
      <dgm:prSet phldrT="[Texte]"/>
      <dgm:spPr/>
      <dgm:t>
        <a:bodyPr/>
        <a:lstStyle/>
        <a:p>
          <a:r>
            <a:rPr lang="fr-FR" dirty="0" smtClean="0"/>
            <a:t>Autres activités ou contrôles officiels pour la santé des végétaux</a:t>
          </a:r>
          <a:endParaRPr lang="fr-FR" dirty="0"/>
        </a:p>
      </dgm:t>
    </dgm:pt>
    <dgm:pt modelId="{7CD73CC2-A4C0-4A41-B273-260368F72987}" type="parTrans" cxnId="{176C83EE-7039-40BA-97A5-9F9E715A47F0}">
      <dgm:prSet/>
      <dgm:spPr/>
      <dgm:t>
        <a:bodyPr/>
        <a:lstStyle/>
        <a:p>
          <a:endParaRPr lang="fr-FR"/>
        </a:p>
      </dgm:t>
    </dgm:pt>
    <dgm:pt modelId="{4EAF7FD9-E204-4DD7-87D8-ACC54D177A77}" type="sibTrans" cxnId="{176C83EE-7039-40BA-97A5-9F9E715A47F0}">
      <dgm:prSet/>
      <dgm:spPr/>
      <dgm:t>
        <a:bodyPr/>
        <a:lstStyle/>
        <a:p>
          <a:endParaRPr lang="fr-FR"/>
        </a:p>
      </dgm:t>
    </dgm:pt>
    <dgm:pt modelId="{8ECB8D16-0721-46F5-8997-9F1C3A80ED1D}">
      <dgm:prSet phldrT="[Texte]"/>
      <dgm:spPr/>
      <dgm:t>
        <a:bodyPr/>
        <a:lstStyle/>
        <a:p>
          <a:r>
            <a:rPr lang="fr-FR" dirty="0" smtClean="0"/>
            <a:t>Animation du réseau des vétérinaires habilités et mandaté : appui administratif et technique</a:t>
          </a:r>
          <a:endParaRPr lang="fr-FR" dirty="0"/>
        </a:p>
      </dgm:t>
    </dgm:pt>
    <dgm:pt modelId="{C02A61A2-1EBE-43BA-81F9-FA07F1225DA2}" type="parTrans" cxnId="{195B8038-5AD7-4308-8D44-CA07A349748E}">
      <dgm:prSet/>
      <dgm:spPr/>
      <dgm:t>
        <a:bodyPr/>
        <a:lstStyle/>
        <a:p>
          <a:endParaRPr lang="fr-FR"/>
        </a:p>
      </dgm:t>
    </dgm:pt>
    <dgm:pt modelId="{50CBAD7C-2FD0-4BBA-A581-012E23A7A13F}" type="sibTrans" cxnId="{195B8038-5AD7-4308-8D44-CA07A349748E}">
      <dgm:prSet/>
      <dgm:spPr/>
      <dgm:t>
        <a:bodyPr/>
        <a:lstStyle/>
        <a:p>
          <a:endParaRPr lang="fr-FR"/>
        </a:p>
      </dgm:t>
    </dgm:pt>
    <dgm:pt modelId="{407E70CC-4DAF-4DC7-8C84-1E34F6A3EB87}">
      <dgm:prSet phldrT="[Texte]"/>
      <dgm:spPr/>
      <dgm:t>
        <a:bodyPr/>
        <a:lstStyle/>
        <a:p>
          <a:r>
            <a:rPr lang="fr-FR" dirty="0" smtClean="0"/>
            <a:t>Contrôles sanitaires aux mouvements</a:t>
          </a:r>
          <a:endParaRPr lang="fr-FR" dirty="0"/>
        </a:p>
      </dgm:t>
    </dgm:pt>
    <dgm:pt modelId="{04E6798C-8533-411E-B3AA-6C33E8019BDB}" type="parTrans" cxnId="{72647E8A-D22C-4B3D-A770-816E4825C6E7}">
      <dgm:prSet/>
      <dgm:spPr/>
      <dgm:t>
        <a:bodyPr/>
        <a:lstStyle/>
        <a:p>
          <a:endParaRPr lang="fr-FR"/>
        </a:p>
      </dgm:t>
    </dgm:pt>
    <dgm:pt modelId="{7A56EC65-6EEB-4C5A-A309-A2C44505A72A}" type="sibTrans" cxnId="{72647E8A-D22C-4B3D-A770-816E4825C6E7}">
      <dgm:prSet/>
      <dgm:spPr/>
      <dgm:t>
        <a:bodyPr/>
        <a:lstStyle/>
        <a:p>
          <a:endParaRPr lang="fr-FR"/>
        </a:p>
      </dgm:t>
    </dgm:pt>
    <dgm:pt modelId="{28A29523-56B3-4990-9AF7-D807C049D2A8}">
      <dgm:prSet phldrT="[Texte]"/>
      <dgm:spPr/>
      <dgm:t>
        <a:bodyPr/>
        <a:lstStyle/>
        <a:p>
          <a:r>
            <a:rPr lang="fr-FR" dirty="0" smtClean="0"/>
            <a:t>Gestion des ASDA et LPS</a:t>
          </a:r>
          <a:endParaRPr lang="fr-FR" dirty="0"/>
        </a:p>
      </dgm:t>
    </dgm:pt>
    <dgm:pt modelId="{8A95E8E5-7423-4710-B03A-74F1DACA76FD}" type="parTrans" cxnId="{F81A3EA9-D0FB-44B5-B152-796E717A6C24}">
      <dgm:prSet/>
      <dgm:spPr/>
      <dgm:t>
        <a:bodyPr/>
        <a:lstStyle/>
        <a:p>
          <a:endParaRPr lang="fr-FR"/>
        </a:p>
      </dgm:t>
    </dgm:pt>
    <dgm:pt modelId="{B1924082-9967-40C5-959F-F8A960892937}" type="sibTrans" cxnId="{F81A3EA9-D0FB-44B5-B152-796E717A6C24}">
      <dgm:prSet/>
      <dgm:spPr/>
      <dgm:t>
        <a:bodyPr/>
        <a:lstStyle/>
        <a:p>
          <a:endParaRPr lang="fr-FR"/>
        </a:p>
      </dgm:t>
    </dgm:pt>
    <dgm:pt modelId="{4FACCE6B-6235-4630-AD0D-FF637F7C7B95}" type="pres">
      <dgm:prSet presAssocID="{1CE177B0-57CD-4945-BFC1-4E2DEC837D49}" presName="linear" presStyleCnt="0">
        <dgm:presLayoutVars>
          <dgm:dir/>
          <dgm:animLvl val="lvl"/>
          <dgm:resizeHandles val="exact"/>
        </dgm:presLayoutVars>
      </dgm:prSet>
      <dgm:spPr/>
    </dgm:pt>
    <dgm:pt modelId="{1F714F89-CBB6-499A-8B58-A3348959DEDD}" type="pres">
      <dgm:prSet presAssocID="{05972B67-9435-4919-8D14-AF7D69F67405}" presName="parentLin" presStyleCnt="0"/>
      <dgm:spPr/>
    </dgm:pt>
    <dgm:pt modelId="{F7471748-47BA-495A-9CC0-47B2FBB4B4B1}" type="pres">
      <dgm:prSet presAssocID="{05972B67-9435-4919-8D14-AF7D69F67405}" presName="parentLeftMargin" presStyleLbl="node1" presStyleIdx="0" presStyleCnt="3"/>
      <dgm:spPr/>
    </dgm:pt>
    <dgm:pt modelId="{6690E3C2-E127-4632-90BA-5A0DE187A8B6}" type="pres">
      <dgm:prSet presAssocID="{05972B67-9435-4919-8D14-AF7D69F6740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1FD27D-07FC-4897-9FC7-3FD9190E7202}" type="pres">
      <dgm:prSet presAssocID="{05972B67-9435-4919-8D14-AF7D69F67405}" presName="negativeSpace" presStyleCnt="0"/>
      <dgm:spPr/>
    </dgm:pt>
    <dgm:pt modelId="{A97EB0B3-64A4-46EB-807B-9807F93792B4}" type="pres">
      <dgm:prSet presAssocID="{05972B67-9435-4919-8D14-AF7D69F6740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46903B-0E71-4845-B3EE-1034B1761997}" type="pres">
      <dgm:prSet presAssocID="{63F6C15E-F7F7-4806-A8D9-0A2B32D988A0}" presName="spaceBetweenRectangles" presStyleCnt="0"/>
      <dgm:spPr/>
    </dgm:pt>
    <dgm:pt modelId="{625482B8-FC03-4B31-A4F0-A0ED38BEB9FB}" type="pres">
      <dgm:prSet presAssocID="{3D8E6808-E89B-4D2E-AD51-6FA6C6DAF3B9}" presName="parentLin" presStyleCnt="0"/>
      <dgm:spPr/>
    </dgm:pt>
    <dgm:pt modelId="{DDD01B9A-A235-4FBF-ABAF-514F1B038D26}" type="pres">
      <dgm:prSet presAssocID="{3D8E6808-E89B-4D2E-AD51-6FA6C6DAF3B9}" presName="parentLeftMargin" presStyleLbl="node1" presStyleIdx="0" presStyleCnt="3"/>
      <dgm:spPr/>
    </dgm:pt>
    <dgm:pt modelId="{72A441F5-BB92-499F-BFFC-C762FE810E84}" type="pres">
      <dgm:prSet presAssocID="{3D8E6808-E89B-4D2E-AD51-6FA6C6DAF3B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3A4713-DC44-42A8-8C09-5BEFA5DBA812}" type="pres">
      <dgm:prSet presAssocID="{3D8E6808-E89B-4D2E-AD51-6FA6C6DAF3B9}" presName="negativeSpace" presStyleCnt="0"/>
      <dgm:spPr/>
    </dgm:pt>
    <dgm:pt modelId="{C0FFF62C-2ED7-4054-9561-17F8AF4F164C}" type="pres">
      <dgm:prSet presAssocID="{3D8E6808-E89B-4D2E-AD51-6FA6C6DAF3B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E7C305-D4CA-4053-92EF-327B1ED51A72}" type="pres">
      <dgm:prSet presAssocID="{6239209C-8FAB-4B56-85E4-14600BFD4415}" presName="spaceBetweenRectangles" presStyleCnt="0"/>
      <dgm:spPr/>
    </dgm:pt>
    <dgm:pt modelId="{3D230B7C-2939-4E77-8584-5BAAB25E0A56}" type="pres">
      <dgm:prSet presAssocID="{0C199244-A3AC-441B-BCA9-26B1056BC4D7}" presName="parentLin" presStyleCnt="0"/>
      <dgm:spPr/>
    </dgm:pt>
    <dgm:pt modelId="{7F0B3922-7A9C-4E71-9D47-FA77C64B0D76}" type="pres">
      <dgm:prSet presAssocID="{0C199244-A3AC-441B-BCA9-26B1056BC4D7}" presName="parentLeftMargin" presStyleLbl="node1" presStyleIdx="1" presStyleCnt="3"/>
      <dgm:spPr/>
    </dgm:pt>
    <dgm:pt modelId="{896A0147-FAE4-41A1-8ADA-DED3EC34EE1F}" type="pres">
      <dgm:prSet presAssocID="{0C199244-A3AC-441B-BCA9-26B1056BC4D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95AF4F7-6048-4387-B2F6-95834C30A189}" type="pres">
      <dgm:prSet presAssocID="{0C199244-A3AC-441B-BCA9-26B1056BC4D7}" presName="negativeSpace" presStyleCnt="0"/>
      <dgm:spPr/>
    </dgm:pt>
    <dgm:pt modelId="{F455D575-F303-4F7B-9B71-C3037CF24FCB}" type="pres">
      <dgm:prSet presAssocID="{0C199244-A3AC-441B-BCA9-26B1056BC4D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4017BC-CB53-4AEE-8622-217151419E2A}" type="presOf" srcId="{7C20E594-A07A-4388-8EDF-3F369E08FBDB}" destId="{F455D575-F303-4F7B-9B71-C3037CF24FCB}" srcOrd="0" destOrd="2" presId="urn:microsoft.com/office/officeart/2005/8/layout/list1"/>
    <dgm:cxn modelId="{176C83EE-7039-40BA-97A5-9F9E715A47F0}" srcId="{0C199244-A3AC-441B-BCA9-26B1056BC4D7}" destId="{1614CBCB-B7EB-4FE4-8C4A-F5131F610DCF}" srcOrd="4" destOrd="0" parTransId="{7CD73CC2-A4C0-4A41-B273-260368F72987}" sibTransId="{4EAF7FD9-E204-4DD7-87D8-ACC54D177A77}"/>
    <dgm:cxn modelId="{32C54BB4-CE14-4B56-AA6F-D25202CE1C6D}" type="presOf" srcId="{05972B67-9435-4919-8D14-AF7D69F67405}" destId="{6690E3C2-E127-4632-90BA-5A0DE187A8B6}" srcOrd="1" destOrd="0" presId="urn:microsoft.com/office/officeart/2005/8/layout/list1"/>
    <dgm:cxn modelId="{B8E7339C-0AC4-4B78-BA2C-3D1C4C34889A}" type="presOf" srcId="{F01AF277-BE60-4365-9DE5-E3C674473483}" destId="{C0FFF62C-2ED7-4054-9561-17F8AF4F164C}" srcOrd="0" destOrd="0" presId="urn:microsoft.com/office/officeart/2005/8/layout/list1"/>
    <dgm:cxn modelId="{6616DAD0-8C8D-449C-A9E9-3E5AB6A1DC52}" type="presOf" srcId="{DCE0245B-8676-48EA-ACB2-73372D30F273}" destId="{F455D575-F303-4F7B-9B71-C3037CF24FCB}" srcOrd="0" destOrd="0" presId="urn:microsoft.com/office/officeart/2005/8/layout/list1"/>
    <dgm:cxn modelId="{3308BABA-28D7-45E3-B9AB-BB55594F15C3}" type="presOf" srcId="{1CE177B0-57CD-4945-BFC1-4E2DEC837D49}" destId="{4FACCE6B-6235-4630-AD0D-FF637F7C7B95}" srcOrd="0" destOrd="0" presId="urn:microsoft.com/office/officeart/2005/8/layout/list1"/>
    <dgm:cxn modelId="{ECF2BCAD-44C1-42BE-BCFC-ED466775071C}" type="presOf" srcId="{47CBD493-ED49-4286-ACB1-78A430326050}" destId="{F455D575-F303-4F7B-9B71-C3037CF24FCB}" srcOrd="0" destOrd="1" presId="urn:microsoft.com/office/officeart/2005/8/layout/list1"/>
    <dgm:cxn modelId="{55E4AA5F-7A22-47EA-8264-7B84C3F3F941}" srcId="{0C199244-A3AC-441B-BCA9-26B1056BC4D7}" destId="{7C20E594-A07A-4388-8EDF-3F369E08FBDB}" srcOrd="2" destOrd="0" parTransId="{378EC2A6-787E-4306-B484-4CCF308EEBD7}" sibTransId="{50A11FC1-BCE3-43F4-BA51-2FCE071B325B}"/>
    <dgm:cxn modelId="{6AF718C7-57DD-4380-A058-E0713A4AAA19}" srcId="{0C199244-A3AC-441B-BCA9-26B1056BC4D7}" destId="{515B38F5-E639-4C8C-B0EA-1B60412ACD3F}" srcOrd="3" destOrd="0" parTransId="{09D73321-0152-40DE-9505-360A075F14B8}" sibTransId="{64287E9B-D9AC-4496-A8ED-20AEA0109ABE}"/>
    <dgm:cxn modelId="{ECEFA570-4198-46DC-88B6-496D7D098613}" type="presOf" srcId="{8ECB8D16-0721-46F5-8997-9F1C3A80ED1D}" destId="{C0FFF62C-2ED7-4054-9561-17F8AF4F164C}" srcOrd="0" destOrd="1" presId="urn:microsoft.com/office/officeart/2005/8/layout/list1"/>
    <dgm:cxn modelId="{A2709478-3429-40D4-AD4C-124B3F42F9A7}" type="presOf" srcId="{1614CBCB-B7EB-4FE4-8C4A-F5131F610DCF}" destId="{F455D575-F303-4F7B-9B71-C3037CF24FCB}" srcOrd="0" destOrd="4" presId="urn:microsoft.com/office/officeart/2005/8/layout/list1"/>
    <dgm:cxn modelId="{2D9472EE-41FD-4EE8-900F-41F9E4D82910}" type="presOf" srcId="{0C199244-A3AC-441B-BCA9-26B1056BC4D7}" destId="{896A0147-FAE4-41A1-8ADA-DED3EC34EE1F}" srcOrd="1" destOrd="0" presId="urn:microsoft.com/office/officeart/2005/8/layout/list1"/>
    <dgm:cxn modelId="{DA060EBA-93AF-4C54-81D2-38E67FEAAEB9}" srcId="{0C199244-A3AC-441B-BCA9-26B1056BC4D7}" destId="{DCE0245B-8676-48EA-ACB2-73372D30F273}" srcOrd="0" destOrd="0" parTransId="{A3246671-1170-4D10-99A9-011654190FDD}" sibTransId="{66DC87E9-8EEA-477C-9855-ED12D23849B2}"/>
    <dgm:cxn modelId="{70AE7CB2-6FF0-4502-A607-A35594B92904}" srcId="{1CE177B0-57CD-4945-BFC1-4E2DEC837D49}" destId="{05972B67-9435-4919-8D14-AF7D69F67405}" srcOrd="0" destOrd="0" parTransId="{F3E1DD2C-6124-49DC-B5FF-319127860324}" sibTransId="{63F6C15E-F7F7-4806-A8D9-0A2B32D988A0}"/>
    <dgm:cxn modelId="{B5B54F0B-B982-4E58-837C-135626B81A1B}" type="presOf" srcId="{515B38F5-E639-4C8C-B0EA-1B60412ACD3F}" destId="{F455D575-F303-4F7B-9B71-C3037CF24FCB}" srcOrd="0" destOrd="3" presId="urn:microsoft.com/office/officeart/2005/8/layout/list1"/>
    <dgm:cxn modelId="{195B8038-5AD7-4308-8D44-CA07A349748E}" srcId="{3D8E6808-E89B-4D2E-AD51-6FA6C6DAF3B9}" destId="{8ECB8D16-0721-46F5-8997-9F1C3A80ED1D}" srcOrd="1" destOrd="0" parTransId="{C02A61A2-1EBE-43BA-81F9-FA07F1225DA2}" sibTransId="{50CBAD7C-2FD0-4BBA-A581-012E23A7A13F}"/>
    <dgm:cxn modelId="{72647E8A-D22C-4B3D-A770-816E4825C6E7}" srcId="{05972B67-9435-4919-8D14-AF7D69F67405}" destId="{407E70CC-4DAF-4DC7-8C84-1E34F6A3EB87}" srcOrd="1" destOrd="0" parTransId="{04E6798C-8533-411E-B3AA-6C33E8019BDB}" sibTransId="{7A56EC65-6EEB-4C5A-A309-A2C44505A72A}"/>
    <dgm:cxn modelId="{F81A3EA9-D0FB-44B5-B152-796E717A6C24}" srcId="{05972B67-9435-4919-8D14-AF7D69F67405}" destId="{28A29523-56B3-4990-9AF7-D807C049D2A8}" srcOrd="2" destOrd="0" parTransId="{8A95E8E5-7423-4710-B03A-74F1DACA76FD}" sibTransId="{B1924082-9967-40C5-959F-F8A960892937}"/>
    <dgm:cxn modelId="{2251E38C-E440-4E2A-8142-2CB41AC01BED}" srcId="{0C199244-A3AC-441B-BCA9-26B1056BC4D7}" destId="{47CBD493-ED49-4286-ACB1-78A430326050}" srcOrd="1" destOrd="0" parTransId="{26361853-647D-4A85-8783-4305E59A3217}" sibTransId="{33229BB2-9675-4F20-944E-39D0303C7042}"/>
    <dgm:cxn modelId="{1F50C692-3219-4E7B-A9BE-FC7283C4E50D}" srcId="{05972B67-9435-4919-8D14-AF7D69F67405}" destId="{16D7E5CA-7FF5-4F1C-83E2-EAA44E5AAF3F}" srcOrd="0" destOrd="0" parTransId="{5D0522AC-919A-4F56-AA53-C08E1C8E3A0F}" sibTransId="{5FFFD03F-B5FF-418E-969E-C91E7C6F94B5}"/>
    <dgm:cxn modelId="{69D2EBC0-846C-4D7F-B2E9-7D5A2C46BE01}" type="presOf" srcId="{407E70CC-4DAF-4DC7-8C84-1E34F6A3EB87}" destId="{A97EB0B3-64A4-46EB-807B-9807F93792B4}" srcOrd="0" destOrd="1" presId="urn:microsoft.com/office/officeart/2005/8/layout/list1"/>
    <dgm:cxn modelId="{DD334481-688A-422B-BCBA-B3AD960666A2}" type="presOf" srcId="{05972B67-9435-4919-8D14-AF7D69F67405}" destId="{F7471748-47BA-495A-9CC0-47B2FBB4B4B1}" srcOrd="0" destOrd="0" presId="urn:microsoft.com/office/officeart/2005/8/layout/list1"/>
    <dgm:cxn modelId="{ED638751-FB1C-46B9-9557-95923E0D2333}" srcId="{3D8E6808-E89B-4D2E-AD51-6FA6C6DAF3B9}" destId="{F01AF277-BE60-4365-9DE5-E3C674473483}" srcOrd="0" destOrd="0" parTransId="{69563167-E279-41C3-B413-0F4A74253A66}" sibTransId="{C81FBE07-92A8-46E5-8684-1527BBD0EE63}"/>
    <dgm:cxn modelId="{2E3CAEE8-AB4B-4C9D-ADBA-CCBABF6D5FE3}" srcId="{1CE177B0-57CD-4945-BFC1-4E2DEC837D49}" destId="{3D8E6808-E89B-4D2E-AD51-6FA6C6DAF3B9}" srcOrd="1" destOrd="0" parTransId="{CF4E80A8-79A1-44ED-B985-FF0EC6701F88}" sibTransId="{6239209C-8FAB-4B56-85E4-14600BFD4415}"/>
    <dgm:cxn modelId="{F2F34592-FEC9-443B-B6D3-62F124C756FE}" srcId="{1CE177B0-57CD-4945-BFC1-4E2DEC837D49}" destId="{0C199244-A3AC-441B-BCA9-26B1056BC4D7}" srcOrd="2" destOrd="0" parTransId="{C8A6B530-A8F7-4171-94D7-C32E0E49B413}" sibTransId="{198BDEF9-3155-4E1C-AF7E-56229A6648CB}"/>
    <dgm:cxn modelId="{6CC1846B-976D-4218-8858-4674A9CBEA32}" type="presOf" srcId="{0C199244-A3AC-441B-BCA9-26B1056BC4D7}" destId="{7F0B3922-7A9C-4E71-9D47-FA77C64B0D76}" srcOrd="0" destOrd="0" presId="urn:microsoft.com/office/officeart/2005/8/layout/list1"/>
    <dgm:cxn modelId="{035C56F2-CA28-42FF-B526-84A8B0418DFB}" type="presOf" srcId="{3D8E6808-E89B-4D2E-AD51-6FA6C6DAF3B9}" destId="{DDD01B9A-A235-4FBF-ABAF-514F1B038D26}" srcOrd="0" destOrd="0" presId="urn:microsoft.com/office/officeart/2005/8/layout/list1"/>
    <dgm:cxn modelId="{60CEE92C-A192-4778-9640-79A444C28FA3}" type="presOf" srcId="{16D7E5CA-7FF5-4F1C-83E2-EAA44E5AAF3F}" destId="{A97EB0B3-64A4-46EB-807B-9807F93792B4}" srcOrd="0" destOrd="0" presId="urn:microsoft.com/office/officeart/2005/8/layout/list1"/>
    <dgm:cxn modelId="{86FB9C5E-27B3-4282-A703-00DCCC86AA58}" type="presOf" srcId="{3D8E6808-E89B-4D2E-AD51-6FA6C6DAF3B9}" destId="{72A441F5-BB92-499F-BFFC-C762FE810E84}" srcOrd="1" destOrd="0" presId="urn:microsoft.com/office/officeart/2005/8/layout/list1"/>
    <dgm:cxn modelId="{6DCACD10-95F9-44C6-9F2E-92A1EA787607}" type="presOf" srcId="{28A29523-56B3-4990-9AF7-D807C049D2A8}" destId="{A97EB0B3-64A4-46EB-807B-9807F93792B4}" srcOrd="0" destOrd="2" presId="urn:microsoft.com/office/officeart/2005/8/layout/list1"/>
    <dgm:cxn modelId="{E762EE1D-F76D-4940-82E7-5F858F4D47A7}" type="presParOf" srcId="{4FACCE6B-6235-4630-AD0D-FF637F7C7B95}" destId="{1F714F89-CBB6-499A-8B58-A3348959DEDD}" srcOrd="0" destOrd="0" presId="urn:microsoft.com/office/officeart/2005/8/layout/list1"/>
    <dgm:cxn modelId="{1200584A-BD2F-4E0A-97CA-1F37461AAF84}" type="presParOf" srcId="{1F714F89-CBB6-499A-8B58-A3348959DEDD}" destId="{F7471748-47BA-495A-9CC0-47B2FBB4B4B1}" srcOrd="0" destOrd="0" presId="urn:microsoft.com/office/officeart/2005/8/layout/list1"/>
    <dgm:cxn modelId="{199FE0B9-3F93-41C3-ABB4-768B46680F53}" type="presParOf" srcId="{1F714F89-CBB6-499A-8B58-A3348959DEDD}" destId="{6690E3C2-E127-4632-90BA-5A0DE187A8B6}" srcOrd="1" destOrd="0" presId="urn:microsoft.com/office/officeart/2005/8/layout/list1"/>
    <dgm:cxn modelId="{1F1D8318-375A-465A-BCE6-79C267FD04FA}" type="presParOf" srcId="{4FACCE6B-6235-4630-AD0D-FF637F7C7B95}" destId="{A21FD27D-07FC-4897-9FC7-3FD9190E7202}" srcOrd="1" destOrd="0" presId="urn:microsoft.com/office/officeart/2005/8/layout/list1"/>
    <dgm:cxn modelId="{FFAB1E99-5911-4474-86F7-C85EC0E5BAC9}" type="presParOf" srcId="{4FACCE6B-6235-4630-AD0D-FF637F7C7B95}" destId="{A97EB0B3-64A4-46EB-807B-9807F93792B4}" srcOrd="2" destOrd="0" presId="urn:microsoft.com/office/officeart/2005/8/layout/list1"/>
    <dgm:cxn modelId="{111E4613-C977-4128-A74F-3FF1E0B6B1D6}" type="presParOf" srcId="{4FACCE6B-6235-4630-AD0D-FF637F7C7B95}" destId="{5C46903B-0E71-4845-B3EE-1034B1761997}" srcOrd="3" destOrd="0" presId="urn:microsoft.com/office/officeart/2005/8/layout/list1"/>
    <dgm:cxn modelId="{779DF61D-F944-4869-B2A0-9A2F8D94E8D4}" type="presParOf" srcId="{4FACCE6B-6235-4630-AD0D-FF637F7C7B95}" destId="{625482B8-FC03-4B31-A4F0-A0ED38BEB9FB}" srcOrd="4" destOrd="0" presId="urn:microsoft.com/office/officeart/2005/8/layout/list1"/>
    <dgm:cxn modelId="{F59F2E4D-14D1-43D8-909E-483585EE1C61}" type="presParOf" srcId="{625482B8-FC03-4B31-A4F0-A0ED38BEB9FB}" destId="{DDD01B9A-A235-4FBF-ABAF-514F1B038D26}" srcOrd="0" destOrd="0" presId="urn:microsoft.com/office/officeart/2005/8/layout/list1"/>
    <dgm:cxn modelId="{D5F8F0B7-3799-4F99-BCD6-91A069AB0CF5}" type="presParOf" srcId="{625482B8-FC03-4B31-A4F0-A0ED38BEB9FB}" destId="{72A441F5-BB92-499F-BFFC-C762FE810E84}" srcOrd="1" destOrd="0" presId="urn:microsoft.com/office/officeart/2005/8/layout/list1"/>
    <dgm:cxn modelId="{AAB40605-60FC-42A1-87DE-321EE265859F}" type="presParOf" srcId="{4FACCE6B-6235-4630-AD0D-FF637F7C7B95}" destId="{693A4713-DC44-42A8-8C09-5BEFA5DBA812}" srcOrd="5" destOrd="0" presId="urn:microsoft.com/office/officeart/2005/8/layout/list1"/>
    <dgm:cxn modelId="{2FA69445-F62A-4A48-AB1D-034861E9C937}" type="presParOf" srcId="{4FACCE6B-6235-4630-AD0D-FF637F7C7B95}" destId="{C0FFF62C-2ED7-4054-9561-17F8AF4F164C}" srcOrd="6" destOrd="0" presId="urn:microsoft.com/office/officeart/2005/8/layout/list1"/>
    <dgm:cxn modelId="{41E4506E-2C2D-4DA8-AC4E-C16CECBFEBE0}" type="presParOf" srcId="{4FACCE6B-6235-4630-AD0D-FF637F7C7B95}" destId="{F2E7C305-D4CA-4053-92EF-327B1ED51A72}" srcOrd="7" destOrd="0" presId="urn:microsoft.com/office/officeart/2005/8/layout/list1"/>
    <dgm:cxn modelId="{1E9BED77-1BB3-4B3C-9E84-932104639FC3}" type="presParOf" srcId="{4FACCE6B-6235-4630-AD0D-FF637F7C7B95}" destId="{3D230B7C-2939-4E77-8584-5BAAB25E0A56}" srcOrd="8" destOrd="0" presId="urn:microsoft.com/office/officeart/2005/8/layout/list1"/>
    <dgm:cxn modelId="{A74DFCAE-CF45-45CD-B593-DE58E344420C}" type="presParOf" srcId="{3D230B7C-2939-4E77-8584-5BAAB25E0A56}" destId="{7F0B3922-7A9C-4E71-9D47-FA77C64B0D76}" srcOrd="0" destOrd="0" presId="urn:microsoft.com/office/officeart/2005/8/layout/list1"/>
    <dgm:cxn modelId="{E1D52F50-FD1F-47B3-BD31-791D3CF8C7D8}" type="presParOf" srcId="{3D230B7C-2939-4E77-8584-5BAAB25E0A56}" destId="{896A0147-FAE4-41A1-8ADA-DED3EC34EE1F}" srcOrd="1" destOrd="0" presId="urn:microsoft.com/office/officeart/2005/8/layout/list1"/>
    <dgm:cxn modelId="{CEDF9FFA-8732-4B8D-AC13-6BACDD04B47D}" type="presParOf" srcId="{4FACCE6B-6235-4630-AD0D-FF637F7C7B95}" destId="{A95AF4F7-6048-4387-B2F6-95834C30A189}" srcOrd="9" destOrd="0" presId="urn:microsoft.com/office/officeart/2005/8/layout/list1"/>
    <dgm:cxn modelId="{24B97B46-9ECB-42A5-AF53-FB9D9088C200}" type="presParOf" srcId="{4FACCE6B-6235-4630-AD0D-FF637F7C7B95}" destId="{F455D575-F303-4F7B-9B71-C3037CF24F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02989-FFCD-48CF-AA95-CC4A97DB5D2E}">
      <dsp:nvSpPr>
        <dsp:cNvPr id="0" name=""/>
        <dsp:cNvSpPr/>
      </dsp:nvSpPr>
      <dsp:spPr>
        <a:xfrm>
          <a:off x="1105490" y="699953"/>
          <a:ext cx="1841840" cy="1345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AP R93-2024-06-28-00001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Ouverture de l’appel à candidature</a:t>
          </a:r>
          <a:endParaRPr lang="fr-FR" sz="1300" kern="1200" dirty="0"/>
        </a:p>
      </dsp:txBody>
      <dsp:txXfrm>
        <a:off x="1136442" y="730905"/>
        <a:ext cx="1779936" cy="994888"/>
      </dsp:txXfrm>
    </dsp:sp>
    <dsp:sp modelId="{93827134-D5A4-4768-A1D3-2DB2BA97DB9C}">
      <dsp:nvSpPr>
        <dsp:cNvPr id="0" name=""/>
        <dsp:cNvSpPr/>
      </dsp:nvSpPr>
      <dsp:spPr>
        <a:xfrm>
          <a:off x="2070414" y="771807"/>
          <a:ext cx="2156689" cy="2156689"/>
        </a:xfrm>
        <a:prstGeom prst="leftCircularArrow">
          <a:avLst>
            <a:gd name="adj1" fmla="val 4289"/>
            <a:gd name="adj2" fmla="val 542340"/>
            <a:gd name="adj3" fmla="val 2317851"/>
            <a:gd name="adj4" fmla="val 9024489"/>
            <a:gd name="adj5" fmla="val 500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7D0AD1-92E0-42C0-887E-73D41374E156}">
      <dsp:nvSpPr>
        <dsp:cNvPr id="0" name=""/>
        <dsp:cNvSpPr/>
      </dsp:nvSpPr>
      <dsp:spPr>
        <a:xfrm>
          <a:off x="1573430" y="1756745"/>
          <a:ext cx="1449534" cy="5764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28/06/2024</a:t>
          </a:r>
          <a:endParaRPr lang="fr-FR" sz="2100" kern="1200" dirty="0"/>
        </a:p>
      </dsp:txBody>
      <dsp:txXfrm>
        <a:off x="1590313" y="1773628"/>
        <a:ext cx="1415768" cy="542666"/>
      </dsp:txXfrm>
    </dsp:sp>
    <dsp:sp modelId="{589C57DD-8A70-44D5-A0D3-803E35BF0DCA}">
      <dsp:nvSpPr>
        <dsp:cNvPr id="0" name=""/>
        <dsp:cNvSpPr/>
      </dsp:nvSpPr>
      <dsp:spPr>
        <a:xfrm>
          <a:off x="3463401" y="699953"/>
          <a:ext cx="1778486" cy="1345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Clôture de l’appel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2 candidatures</a:t>
          </a:r>
          <a:endParaRPr lang="fr-FR" sz="1300" kern="1200" dirty="0"/>
        </a:p>
      </dsp:txBody>
      <dsp:txXfrm>
        <a:off x="3494353" y="1019121"/>
        <a:ext cx="1716582" cy="994888"/>
      </dsp:txXfrm>
    </dsp:sp>
    <dsp:sp modelId="{FD1A57F4-FFFC-45E0-82E6-4ADA24193C6A}">
      <dsp:nvSpPr>
        <dsp:cNvPr id="0" name=""/>
        <dsp:cNvSpPr/>
      </dsp:nvSpPr>
      <dsp:spPr>
        <a:xfrm>
          <a:off x="4380974" y="-244408"/>
          <a:ext cx="2397025" cy="2397025"/>
        </a:xfrm>
        <a:prstGeom prst="circularArrow">
          <a:avLst>
            <a:gd name="adj1" fmla="val 3859"/>
            <a:gd name="adj2" fmla="val 482898"/>
            <a:gd name="adj3" fmla="val 19341591"/>
            <a:gd name="adj4" fmla="val 12575511"/>
            <a:gd name="adj5" fmla="val 450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CD3D0C-77E2-41E3-AE77-F3D74A4C2072}">
      <dsp:nvSpPr>
        <dsp:cNvPr id="0" name=""/>
        <dsp:cNvSpPr/>
      </dsp:nvSpPr>
      <dsp:spPr>
        <a:xfrm>
          <a:off x="3899665" y="411737"/>
          <a:ext cx="1449534" cy="5764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01/08/2024</a:t>
          </a:r>
          <a:endParaRPr lang="fr-FR" sz="2100" kern="1200" dirty="0"/>
        </a:p>
      </dsp:txBody>
      <dsp:txXfrm>
        <a:off x="3916548" y="428620"/>
        <a:ext cx="1415768" cy="542666"/>
      </dsp:txXfrm>
    </dsp:sp>
    <dsp:sp modelId="{6B86AE46-3B0A-4EA6-B014-D78B23678110}">
      <dsp:nvSpPr>
        <dsp:cNvPr id="0" name=""/>
        <dsp:cNvSpPr/>
      </dsp:nvSpPr>
      <dsp:spPr>
        <a:xfrm>
          <a:off x="5789635" y="699953"/>
          <a:ext cx="1834078" cy="1345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AP R93-2024-08-30-00001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smtClean="0"/>
            <a:t>OVVT </a:t>
          </a:r>
          <a:r>
            <a:rPr lang="fr-FR" sz="1300" kern="1200" dirty="0" smtClean="0"/>
            <a:t>: FRGTV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OVS animal : FRGDS </a:t>
          </a:r>
          <a:endParaRPr lang="fr-FR" sz="1300" kern="1200" dirty="0"/>
        </a:p>
      </dsp:txBody>
      <dsp:txXfrm>
        <a:off x="5820587" y="730905"/>
        <a:ext cx="1772174" cy="994888"/>
      </dsp:txXfrm>
    </dsp:sp>
    <dsp:sp modelId="{87B26221-E494-450C-9396-50D84D68BB70}">
      <dsp:nvSpPr>
        <dsp:cNvPr id="0" name=""/>
        <dsp:cNvSpPr/>
      </dsp:nvSpPr>
      <dsp:spPr>
        <a:xfrm>
          <a:off x="6253695" y="1756745"/>
          <a:ext cx="1449534" cy="5764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30/08/2024</a:t>
          </a:r>
          <a:endParaRPr lang="fr-FR" sz="2100" kern="1200" dirty="0"/>
        </a:p>
      </dsp:txBody>
      <dsp:txXfrm>
        <a:off x="6270578" y="1773628"/>
        <a:ext cx="1415768" cy="542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02989-FFCD-48CF-AA95-CC4A97DB5D2E}">
      <dsp:nvSpPr>
        <dsp:cNvPr id="0" name=""/>
        <dsp:cNvSpPr/>
      </dsp:nvSpPr>
      <dsp:spPr>
        <a:xfrm>
          <a:off x="4086" y="729506"/>
          <a:ext cx="1725306" cy="128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AP R93-2024-08-30-00002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Ouverture de l’appel à candidature</a:t>
          </a:r>
          <a:endParaRPr lang="fr-FR" sz="1300" kern="1200" dirty="0"/>
        </a:p>
      </dsp:txBody>
      <dsp:txXfrm>
        <a:off x="33678" y="759098"/>
        <a:ext cx="1666122" cy="951167"/>
      </dsp:txXfrm>
    </dsp:sp>
    <dsp:sp modelId="{93827134-D5A4-4768-A1D3-2DB2BA97DB9C}">
      <dsp:nvSpPr>
        <dsp:cNvPr id="0" name=""/>
        <dsp:cNvSpPr/>
      </dsp:nvSpPr>
      <dsp:spPr>
        <a:xfrm>
          <a:off x="898865" y="684314"/>
          <a:ext cx="2214392" cy="2214392"/>
        </a:xfrm>
        <a:prstGeom prst="leftCircularArrow">
          <a:avLst>
            <a:gd name="adj1" fmla="val 3993"/>
            <a:gd name="adj2" fmla="val 501383"/>
            <a:gd name="adj3" fmla="val 2276894"/>
            <a:gd name="adj4" fmla="val 9024489"/>
            <a:gd name="adj5" fmla="val 465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7D0AD1-92E0-42C0-887E-73D41374E156}">
      <dsp:nvSpPr>
        <dsp:cNvPr id="0" name=""/>
        <dsp:cNvSpPr/>
      </dsp:nvSpPr>
      <dsp:spPr>
        <a:xfrm>
          <a:off x="433666" y="1739857"/>
          <a:ext cx="1385834" cy="551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30/08/2024</a:t>
          </a:r>
          <a:endParaRPr lang="fr-FR" sz="2000" kern="1200" dirty="0"/>
        </a:p>
      </dsp:txBody>
      <dsp:txXfrm>
        <a:off x="449807" y="1755998"/>
        <a:ext cx="1353552" cy="518818"/>
      </dsp:txXfrm>
    </dsp:sp>
    <dsp:sp modelId="{589C57DD-8A70-44D5-A0D3-803E35BF0DCA}">
      <dsp:nvSpPr>
        <dsp:cNvPr id="0" name=""/>
        <dsp:cNvSpPr/>
      </dsp:nvSpPr>
      <dsp:spPr>
        <a:xfrm>
          <a:off x="2240581" y="729506"/>
          <a:ext cx="1965511" cy="128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Clôture de l’appel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2 candidatures</a:t>
          </a:r>
          <a:endParaRPr lang="fr-FR" sz="1300" kern="1200" dirty="0"/>
        </a:p>
      </dsp:txBody>
      <dsp:txXfrm>
        <a:off x="2270173" y="1034649"/>
        <a:ext cx="1906327" cy="951167"/>
      </dsp:txXfrm>
    </dsp:sp>
    <dsp:sp modelId="{FD1A57F4-FFFC-45E0-82E6-4ADA24193C6A}">
      <dsp:nvSpPr>
        <dsp:cNvPr id="0" name=""/>
        <dsp:cNvSpPr/>
      </dsp:nvSpPr>
      <dsp:spPr>
        <a:xfrm>
          <a:off x="3241330" y="-208639"/>
          <a:ext cx="2431102" cy="2431102"/>
        </a:xfrm>
        <a:prstGeom prst="circularArrow">
          <a:avLst>
            <a:gd name="adj1" fmla="val 3637"/>
            <a:gd name="adj2" fmla="val 452791"/>
            <a:gd name="adj3" fmla="val 19371698"/>
            <a:gd name="adj4" fmla="val 12575511"/>
            <a:gd name="adj5" fmla="val 424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CD3D0C-77E2-41E3-AE77-F3D74A4C2072}">
      <dsp:nvSpPr>
        <dsp:cNvPr id="0" name=""/>
        <dsp:cNvSpPr/>
      </dsp:nvSpPr>
      <dsp:spPr>
        <a:xfrm>
          <a:off x="2790264" y="453956"/>
          <a:ext cx="1385834" cy="551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01/10/2024</a:t>
          </a:r>
          <a:endParaRPr lang="fr-FR" sz="2000" kern="1200" dirty="0"/>
        </a:p>
      </dsp:txBody>
      <dsp:txXfrm>
        <a:off x="2806405" y="470097"/>
        <a:ext cx="1353552" cy="518818"/>
      </dsp:txXfrm>
    </dsp:sp>
    <dsp:sp modelId="{6B86AE46-3B0A-4EA6-B014-D78B23678110}">
      <dsp:nvSpPr>
        <dsp:cNvPr id="0" name=""/>
        <dsp:cNvSpPr/>
      </dsp:nvSpPr>
      <dsp:spPr>
        <a:xfrm>
          <a:off x="4627174" y="729506"/>
          <a:ext cx="1935951" cy="128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Notifications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OVVT : FRGTV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OVS animal : FRGDS </a:t>
          </a:r>
          <a:endParaRPr lang="fr-FR" sz="1300" kern="1200" dirty="0"/>
        </a:p>
      </dsp:txBody>
      <dsp:txXfrm>
        <a:off x="4656766" y="759098"/>
        <a:ext cx="1876767" cy="951167"/>
      </dsp:txXfrm>
    </dsp:sp>
    <dsp:sp modelId="{ED07C0FF-624F-40CA-A8DC-DFEBBCFA9F58}">
      <dsp:nvSpPr>
        <dsp:cNvPr id="0" name=""/>
        <dsp:cNvSpPr/>
      </dsp:nvSpPr>
      <dsp:spPr>
        <a:xfrm>
          <a:off x="5634767" y="770102"/>
          <a:ext cx="2099535" cy="2099535"/>
        </a:xfrm>
        <a:prstGeom prst="leftCircularArrow">
          <a:avLst>
            <a:gd name="adj1" fmla="val 4212"/>
            <a:gd name="adj2" fmla="val 531624"/>
            <a:gd name="adj3" fmla="val 2307135"/>
            <a:gd name="adj4" fmla="val 9024489"/>
            <a:gd name="adj5" fmla="val 491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B26221-E494-450C-9396-50D84D68BB70}">
      <dsp:nvSpPr>
        <dsp:cNvPr id="0" name=""/>
        <dsp:cNvSpPr/>
      </dsp:nvSpPr>
      <dsp:spPr>
        <a:xfrm>
          <a:off x="5162076" y="1739857"/>
          <a:ext cx="1385834" cy="551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11/10/2024</a:t>
          </a:r>
          <a:endParaRPr lang="fr-FR" sz="2000" kern="1200" dirty="0"/>
        </a:p>
      </dsp:txBody>
      <dsp:txXfrm>
        <a:off x="5178217" y="1755998"/>
        <a:ext cx="1353552" cy="518818"/>
      </dsp:txXfrm>
    </dsp:sp>
    <dsp:sp modelId="{67CC82A1-38C4-4F1B-B374-6F0114F650DE}">
      <dsp:nvSpPr>
        <dsp:cNvPr id="0" name=""/>
        <dsp:cNvSpPr/>
      </dsp:nvSpPr>
      <dsp:spPr>
        <a:xfrm>
          <a:off x="6984206" y="729506"/>
          <a:ext cx="1735331" cy="128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Conventions cadres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Conventions T&amp;F annuelles</a:t>
          </a:r>
          <a:endParaRPr lang="fr-FR" sz="1300" kern="1200" dirty="0"/>
        </a:p>
      </dsp:txBody>
      <dsp:txXfrm>
        <a:off x="7013798" y="1034649"/>
        <a:ext cx="1676147" cy="951167"/>
      </dsp:txXfrm>
    </dsp:sp>
    <dsp:sp modelId="{BE48E8C1-1F88-4CA8-A23B-9470B93AFE59}">
      <dsp:nvSpPr>
        <dsp:cNvPr id="0" name=""/>
        <dsp:cNvSpPr/>
      </dsp:nvSpPr>
      <dsp:spPr>
        <a:xfrm>
          <a:off x="7418799" y="453956"/>
          <a:ext cx="1385834" cy="551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31/12/2024</a:t>
          </a:r>
          <a:endParaRPr lang="fr-FR" sz="2000" kern="1200" dirty="0"/>
        </a:p>
      </dsp:txBody>
      <dsp:txXfrm>
        <a:off x="7434940" y="470097"/>
        <a:ext cx="1353552" cy="518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EB0B3-64A4-46EB-807B-9807F93792B4}">
      <dsp:nvSpPr>
        <dsp:cNvPr id="0" name=""/>
        <dsp:cNvSpPr/>
      </dsp:nvSpPr>
      <dsp:spPr>
        <a:xfrm>
          <a:off x="0" y="287102"/>
          <a:ext cx="8014348" cy="796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2002" tIns="229108" rIns="62200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Prophylaxie : brucellose, tuberculose, leucose bovine </a:t>
          </a:r>
          <a:r>
            <a:rPr lang="fr-FR" sz="1100" kern="1200" dirty="0" err="1" smtClean="0"/>
            <a:t>enzootique</a:t>
          </a:r>
          <a:r>
            <a:rPr lang="fr-FR" sz="1100" kern="1200" dirty="0" smtClean="0"/>
            <a:t>, IBR, BVD, hypodermose bovine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Contrôles sanitaires aux mouvements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Gestion des ASDA et LPS</a:t>
          </a:r>
          <a:endParaRPr lang="fr-FR" sz="1100" kern="1200" dirty="0"/>
        </a:p>
      </dsp:txBody>
      <dsp:txXfrm>
        <a:off x="0" y="287102"/>
        <a:ext cx="8014348" cy="796950"/>
      </dsp:txXfrm>
    </dsp:sp>
    <dsp:sp modelId="{6690E3C2-E127-4632-90BA-5A0DE187A8B6}">
      <dsp:nvSpPr>
        <dsp:cNvPr id="0" name=""/>
        <dsp:cNvSpPr/>
      </dsp:nvSpPr>
      <dsp:spPr>
        <a:xfrm>
          <a:off x="400717" y="124742"/>
          <a:ext cx="5610043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2046" tIns="0" rIns="21204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Lot 1 – FRGDS</a:t>
          </a:r>
          <a:endParaRPr lang="fr-FR" sz="1100" kern="1200" dirty="0"/>
        </a:p>
      </dsp:txBody>
      <dsp:txXfrm>
        <a:off x="416569" y="140594"/>
        <a:ext cx="5578339" cy="293016"/>
      </dsp:txXfrm>
    </dsp:sp>
    <dsp:sp modelId="{C0FFF62C-2ED7-4054-9561-17F8AF4F164C}">
      <dsp:nvSpPr>
        <dsp:cNvPr id="0" name=""/>
        <dsp:cNvSpPr/>
      </dsp:nvSpPr>
      <dsp:spPr>
        <a:xfrm>
          <a:off x="0" y="1305812"/>
          <a:ext cx="8014348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5696468"/>
              <a:satOff val="26831"/>
              <a:lumOff val="129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2002" tIns="229108" rIns="62200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Liste des vétérinaires détenteurs d’une habilitation sanitaire : communication, suivi des compétences, consolidation du réseau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Animation du réseau des vétérinaires habilités et mandaté : appui administratif et technique</a:t>
          </a:r>
          <a:endParaRPr lang="fr-FR" sz="1100" kern="1200" dirty="0"/>
        </a:p>
      </dsp:txBody>
      <dsp:txXfrm>
        <a:off x="0" y="1305812"/>
        <a:ext cx="8014348" cy="779625"/>
      </dsp:txXfrm>
    </dsp:sp>
    <dsp:sp modelId="{72A441F5-BB92-499F-BFFC-C762FE810E84}">
      <dsp:nvSpPr>
        <dsp:cNvPr id="0" name=""/>
        <dsp:cNvSpPr/>
      </dsp:nvSpPr>
      <dsp:spPr>
        <a:xfrm>
          <a:off x="400717" y="1143452"/>
          <a:ext cx="5610043" cy="324720"/>
        </a:xfrm>
        <a:prstGeom prst="roundRect">
          <a:avLst/>
        </a:prstGeom>
        <a:gradFill rotWithShape="0">
          <a:gsLst>
            <a:gs pos="0">
              <a:schemeClr val="accent2">
                <a:hueOff val="-5696468"/>
                <a:satOff val="26831"/>
                <a:lumOff val="12941"/>
                <a:alphaOff val="0"/>
                <a:shade val="51000"/>
                <a:satMod val="130000"/>
              </a:schemeClr>
            </a:gs>
            <a:gs pos="80000">
              <a:schemeClr val="accent2">
                <a:hueOff val="-5696468"/>
                <a:satOff val="26831"/>
                <a:lumOff val="12941"/>
                <a:alphaOff val="0"/>
                <a:shade val="93000"/>
                <a:satMod val="130000"/>
              </a:schemeClr>
            </a:gs>
            <a:gs pos="100000">
              <a:schemeClr val="accent2">
                <a:hueOff val="-5696468"/>
                <a:satOff val="26831"/>
                <a:lumOff val="1294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2046" tIns="0" rIns="21204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Lot 2 – FRGTV</a:t>
          </a:r>
          <a:endParaRPr lang="fr-FR" sz="1100" kern="1200" dirty="0"/>
        </a:p>
      </dsp:txBody>
      <dsp:txXfrm>
        <a:off x="416569" y="1159304"/>
        <a:ext cx="5578339" cy="293016"/>
      </dsp:txXfrm>
    </dsp:sp>
    <dsp:sp modelId="{F455D575-F303-4F7B-9B71-C3037CF24FCB}">
      <dsp:nvSpPr>
        <dsp:cNvPr id="0" name=""/>
        <dsp:cNvSpPr/>
      </dsp:nvSpPr>
      <dsp:spPr>
        <a:xfrm>
          <a:off x="0" y="2307197"/>
          <a:ext cx="8014348" cy="1143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1392936"/>
              <a:satOff val="53661"/>
              <a:lumOff val="258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2002" tIns="229108" rIns="62200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Contrôles relatifs au passeport phytosanitaire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Inspections en vue des certificats phytosanitaires pour l’exportation / de pré-export et NIMP15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Actions de surveillance des organismes nuisibles aux végétaux réglementés ou émergents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Contrôle dans le cadre de la gestion des foyers d’organismes nuisibles réglementés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Autres activités ou contrôles officiels pour la santé des végétaux</a:t>
          </a:r>
          <a:endParaRPr lang="fr-FR" sz="1100" kern="1200" dirty="0"/>
        </a:p>
      </dsp:txBody>
      <dsp:txXfrm>
        <a:off x="0" y="2307197"/>
        <a:ext cx="8014348" cy="1143450"/>
      </dsp:txXfrm>
    </dsp:sp>
    <dsp:sp modelId="{896A0147-FAE4-41A1-8ADA-DED3EC34EE1F}">
      <dsp:nvSpPr>
        <dsp:cNvPr id="0" name=""/>
        <dsp:cNvSpPr/>
      </dsp:nvSpPr>
      <dsp:spPr>
        <a:xfrm>
          <a:off x="400717" y="2144837"/>
          <a:ext cx="5610043" cy="324720"/>
        </a:xfrm>
        <a:prstGeom prst="roundRect">
          <a:avLst/>
        </a:prstGeom>
        <a:gradFill rotWithShape="0">
          <a:gsLst>
            <a:gs pos="0">
              <a:schemeClr val="accent2">
                <a:hueOff val="-11392936"/>
                <a:satOff val="53661"/>
                <a:lumOff val="25882"/>
                <a:alphaOff val="0"/>
                <a:shade val="51000"/>
                <a:satMod val="130000"/>
              </a:schemeClr>
            </a:gs>
            <a:gs pos="80000">
              <a:schemeClr val="accent2">
                <a:hueOff val="-11392936"/>
                <a:satOff val="53661"/>
                <a:lumOff val="25882"/>
                <a:alphaOff val="0"/>
                <a:shade val="93000"/>
                <a:satMod val="130000"/>
              </a:schemeClr>
            </a:gs>
            <a:gs pos="100000">
              <a:schemeClr val="accent2">
                <a:hueOff val="-11392936"/>
                <a:satOff val="53661"/>
                <a:lumOff val="258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2046" tIns="0" rIns="21204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Lot 3 – FREDON</a:t>
          </a:r>
          <a:endParaRPr lang="fr-FR" sz="1100" kern="1200" dirty="0"/>
        </a:p>
      </dsp:txBody>
      <dsp:txXfrm>
        <a:off x="416569" y="2160689"/>
        <a:ext cx="5578339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8344C-5780-4BE8-BB61-12A6C6B28689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B4C5E-79E7-494B-AE3F-65D6B8A55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231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363D-4AE2-4F3E-A418-FD8E5BB290AC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C2404-584B-4671-8199-CDA6903667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09182" y="4780911"/>
            <a:ext cx="3773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943850" y="4767263"/>
            <a:ext cx="5715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8553B-B626-4220-A61C-CE8D742D02A2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368490" y="1433015"/>
            <a:ext cx="8146859" cy="31596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5801888" y="4767263"/>
            <a:ext cx="99974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fld id="{B6E7CA32-94E7-4E04-966B-80D3B47F08F7}" type="datetimeFigureOut">
              <a:rPr lang="fr-FR" smtClean="0"/>
              <a:pPr/>
              <a:t>18/12/2024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8581" y="118636"/>
            <a:ext cx="1287569" cy="1068719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09182" y="4780911"/>
            <a:ext cx="382399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994650" y="4767263"/>
            <a:ext cx="5207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fld id="{DAA8553B-B626-4220-A61C-CE8D742D02A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titre 6"/>
          <p:cNvSpPr>
            <a:spLocks noGrp="1"/>
          </p:cNvSpPr>
          <p:nvPr>
            <p:ph type="title"/>
          </p:nvPr>
        </p:nvSpPr>
        <p:spPr>
          <a:xfrm>
            <a:off x="1883390" y="274638"/>
            <a:ext cx="6631959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109182" y="4703523"/>
            <a:ext cx="8934610" cy="208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5801888" y="4767263"/>
            <a:ext cx="99974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fld id="{B6E7CA32-94E7-4E04-966B-80D3B47F08F7}" type="datetimeFigureOut">
              <a:rPr lang="fr-FR" smtClean="0"/>
              <a:pPr/>
              <a:t>18/12/2024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rianne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rianne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rianne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rianne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360000" y="2346120"/>
            <a:ext cx="8423280" cy="207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fr-FR" sz="3250" b="1" strike="noStrike" cap="all" spc="-1" dirty="0" smtClean="0">
                <a:solidFill>
                  <a:srgbClr val="000000"/>
                </a:solidFill>
                <a:latin typeface="Marianne"/>
              </a:rPr>
              <a:t>CROPSAV Animal PACA</a:t>
            </a:r>
            <a:endParaRPr lang="fr-FR" sz="3250" b="0" strike="noStrike" spc="-1" dirty="0">
              <a:latin typeface="Marianne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fr-FR" sz="1850" b="0" strike="noStrike" spc="-1" dirty="0" smtClean="0">
                <a:solidFill>
                  <a:srgbClr val="000000"/>
                </a:solidFill>
                <a:latin typeface="Marianne"/>
              </a:rPr>
              <a:t>17 décembre 2024</a:t>
            </a:r>
            <a:endParaRPr lang="fr-FR" sz="1850" b="0" strike="noStrike" spc="-1" dirty="0">
              <a:latin typeface="Marianne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60974" y="47672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Marianne"/>
              </a:rPr>
              <a:t>Sommaire</a:t>
            </a:r>
            <a:endParaRPr lang="fr-FR" b="1" dirty="0">
              <a:latin typeface="Marianne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124650" y="1649897"/>
            <a:ext cx="3965766" cy="282347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 smtClean="0">
                <a:latin typeface="Marianne"/>
              </a:rPr>
              <a:t>Gouvernance sanitaire 2025 - 2029</a:t>
            </a:r>
          </a:p>
          <a:p>
            <a:pPr marL="800100" lvl="1" indent="-342900">
              <a:buFont typeface="+mj-lt"/>
              <a:buAutoNum type="alphaLcPeriod"/>
            </a:pPr>
            <a:endParaRPr lang="fr-FR" sz="1400" dirty="0" smtClean="0">
              <a:latin typeface="Marianne"/>
            </a:endParaRPr>
          </a:p>
          <a:p>
            <a:pPr marL="800100" lvl="1" indent="-342900">
              <a:buFont typeface="+mj-lt"/>
              <a:buAutoNum type="alphaLcPeriod"/>
            </a:pPr>
            <a:endParaRPr lang="fr-FR" sz="1400" dirty="0">
              <a:latin typeface="Marianne"/>
            </a:endParaRPr>
          </a:p>
          <a:p>
            <a:pPr marL="800100" lvl="1" indent="-342900">
              <a:buFont typeface="+mj-lt"/>
              <a:buAutoNum type="alphaLcPeriod"/>
            </a:pPr>
            <a:endParaRPr lang="fr-FR" sz="1400" dirty="0" smtClean="0">
              <a:latin typeface="Marianne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Marianne"/>
              </a:rPr>
              <a:t>Peste porcine africaine (PPA)</a:t>
            </a:r>
          </a:p>
          <a:p>
            <a:pPr lvl="1"/>
            <a:endParaRPr lang="fr-FR" dirty="0"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2</a:t>
            </a:fld>
            <a:endParaRPr lang="fr-FR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>
          <a:xfrm>
            <a:off x="4565904" y="1649897"/>
            <a:ext cx="4315967" cy="2823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 startAt="3"/>
            </a:pPr>
            <a:r>
              <a:rPr lang="fr-FR" dirty="0" smtClean="0"/>
              <a:t>Rhinotrachéite </a:t>
            </a:r>
            <a:r>
              <a:rPr lang="fr-FR" dirty="0"/>
              <a:t>infectieuse bovine (IBR</a:t>
            </a:r>
            <a:r>
              <a:rPr lang="fr-FR" dirty="0" smtClean="0"/>
              <a:t>) – Avis </a:t>
            </a:r>
            <a:r>
              <a:rPr lang="fr-FR" dirty="0"/>
              <a:t>sur les </a:t>
            </a:r>
            <a:r>
              <a:rPr lang="fr-FR" dirty="0" smtClean="0"/>
              <a:t>demandes </a:t>
            </a:r>
            <a:r>
              <a:rPr lang="fr-FR" dirty="0"/>
              <a:t>de dérogation en </a:t>
            </a:r>
            <a:r>
              <a:rPr lang="fr-FR" dirty="0" smtClean="0"/>
              <a:t>Camargue</a:t>
            </a:r>
          </a:p>
          <a:p>
            <a:pPr marL="342900" indent="-342900">
              <a:buAutoNum type="arabicPeriod" startAt="3"/>
            </a:pPr>
            <a:endParaRPr lang="fr-FR" dirty="0"/>
          </a:p>
          <a:p>
            <a:pPr marL="342900" indent="-342900">
              <a:buAutoNum type="arabicPeriod" startAt="3"/>
            </a:pPr>
            <a:r>
              <a:rPr lang="fr-FR" dirty="0" smtClean="0"/>
              <a:t>Fièvre catarrhale ovine (FCO) – Avis sur l’extension de la zone régulée FCO-BTV3</a:t>
            </a: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741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9182" y="2210643"/>
            <a:ext cx="6631959" cy="993775"/>
          </a:xfrm>
        </p:spPr>
        <p:txBody>
          <a:bodyPr/>
          <a:lstStyle/>
          <a:p>
            <a:r>
              <a:rPr lang="fr-FR" dirty="0" smtClean="0"/>
              <a:t>Gouvernance sanitaire 2025 - 2029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33FE80D-BBE5-432F-B2FE-79F1C1C76615}" type="datetime1">
              <a:rPr lang="fr-FR" smtClean="0"/>
              <a:t>18/12/2024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020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4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200" dirty="0" smtClean="0"/>
              <a:t>Calendrier du cycle de reconnaissance</a:t>
            </a:r>
            <a:br>
              <a:rPr lang="fr-FR" sz="2200" dirty="0" smtClean="0"/>
            </a:br>
            <a:r>
              <a:rPr lang="fr-FR" sz="2200" dirty="0" smtClean="0"/>
              <a:t>OVS et OVVT</a:t>
            </a:r>
            <a:endParaRPr lang="fr-FR" sz="22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6929B8-028E-4A99-96F7-043FDCED5FE3}" type="datetime1">
              <a:rPr lang="fr-FR" smtClean="0"/>
              <a:t>18/12/2024</a:t>
            </a:fld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377865204"/>
              </p:ext>
            </p:extLst>
          </p:nvPr>
        </p:nvGraphicFramePr>
        <p:xfrm>
          <a:off x="182880" y="1584959"/>
          <a:ext cx="8808720" cy="2744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7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5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532408" y="274638"/>
            <a:ext cx="7453096" cy="79111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Calendrier du cycle de délégation </a:t>
            </a:r>
            <a:r>
              <a:rPr lang="fr-FR" dirty="0"/>
              <a:t>des contrôles officiels et autres </a:t>
            </a:r>
            <a:r>
              <a:rPr lang="fr-FR" dirty="0" smtClean="0"/>
              <a:t>activités officielles en </a:t>
            </a:r>
            <a:r>
              <a:rPr lang="fr-FR" dirty="0"/>
              <a:t>santé animale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6929B8-028E-4A99-96F7-043FDCED5FE3}" type="datetime1">
              <a:rPr lang="fr-FR" smtClean="0"/>
              <a:t>18/12/2024</a:t>
            </a:fld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548933903"/>
              </p:ext>
            </p:extLst>
          </p:nvPr>
        </p:nvGraphicFramePr>
        <p:xfrm>
          <a:off x="176784" y="1511807"/>
          <a:ext cx="8808720" cy="2744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47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6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532408" y="274638"/>
            <a:ext cx="7453096" cy="79111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Délégation des </a:t>
            </a:r>
            <a:r>
              <a:rPr lang="fr-FR" dirty="0"/>
              <a:t>contrôles officiels et autres </a:t>
            </a:r>
            <a:r>
              <a:rPr lang="fr-FR" dirty="0" smtClean="0"/>
              <a:t>activités officielles en </a:t>
            </a:r>
            <a:r>
              <a:rPr lang="fr-FR" dirty="0"/>
              <a:t>santé animale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6929B8-028E-4A99-96F7-043FDCED5FE3}" type="datetime1">
              <a:rPr lang="fr-FR" smtClean="0"/>
              <a:t>18/12/2024</a:t>
            </a:fld>
            <a:endParaRPr lang="fr-FR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403499748"/>
              </p:ext>
            </p:extLst>
          </p:nvPr>
        </p:nvGraphicFramePr>
        <p:xfrm>
          <a:off x="215252" y="1191873"/>
          <a:ext cx="8014348" cy="3575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1433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" id="{A76D07D2-0F0D-4FEC-8194-5898B8361E67}" vid="{C8D7F902-F779-4F8C-BD7F-1171C76012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préfet PACA - Pole coordination</Template>
  <TotalTime>101</TotalTime>
  <Words>330</Words>
  <Application>Microsoft Office PowerPoint</Application>
  <PresentationFormat>Affichage à l'écran (16:9)</PresentationFormat>
  <Paragraphs>67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DejaVu Sans</vt:lpstr>
      <vt:lpstr>Marianne</vt:lpstr>
      <vt:lpstr>Thème Office</vt:lpstr>
      <vt:lpstr>Présentation PowerPoint</vt:lpstr>
      <vt:lpstr>Sommaire</vt:lpstr>
      <vt:lpstr>Gouvernance sanitaire 2025 - 2029</vt:lpstr>
      <vt:lpstr>Calendrier du cycle de reconnaissance OVS et OVVT</vt:lpstr>
      <vt:lpstr>Calendrier du cycle de délégation des contrôles officiels et autres activités officielles en santé animale </vt:lpstr>
      <vt:lpstr>Délégation des contrôles officiels et autres activités officielles en santé animale </vt:lpstr>
    </vt:vector>
  </TitlesOfParts>
  <Company>Ministère de l'Agriculture et de l'Alimentation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Vincent CHOULET</dc:creator>
  <dc:description/>
  <cp:lastModifiedBy>Vincent CHOULET</cp:lastModifiedBy>
  <cp:revision>9</cp:revision>
  <dcterms:created xsi:type="dcterms:W3CDTF">2024-12-13T14:47:24Z</dcterms:created>
  <dcterms:modified xsi:type="dcterms:W3CDTF">2024-12-18T16:00:19Z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Ministère de l'Agriculture et de l'Alimentation</vt:lpwstr>
  </property>
  <property fmtid="{D5CDD505-2E9C-101B-9397-08002B2CF9AE}" pid="4" name="HiddenSlides">
    <vt:i4>3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Manager">
    <vt:lpwstr>Client</vt:lpwstr>
  </property>
  <property fmtid="{D5CDD505-2E9C-101B-9397-08002B2CF9AE}" pid="9" name="Notes">
    <vt:i4>0</vt:i4>
  </property>
  <property fmtid="{D5CDD505-2E9C-101B-9397-08002B2CF9AE}" pid="10" name="PresentationFormat">
    <vt:lpwstr>Affichage à l'écran (16:9)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9</vt:i4>
  </property>
</Properties>
</file>