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7"/>
  </p:notesMasterIdLst>
  <p:sldIdLst>
    <p:sldId id="329" r:id="rId5"/>
    <p:sldId id="328" r:id="rId6"/>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Anne Portela" initials="MAP" lastIdx="2" clrIdx="0">
    <p:extLst>
      <p:ext uri="{19B8F6BF-5375-455C-9EA6-DF929625EA0E}">
        <p15:presenceInfo xmlns:p15="http://schemas.microsoft.com/office/powerpoint/2012/main" userId="S::portela@aprel.fr::1769e4bb-41ad-4ef0-9a73-9045f2f93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B5AC"/>
    <a:srgbClr val="F0F0F0"/>
    <a:srgbClr val="28A033"/>
    <a:srgbClr val="2CAE38"/>
    <a:srgbClr val="588164"/>
    <a:srgbClr val="E4E4E4"/>
    <a:srgbClr val="E17C0D"/>
    <a:srgbClr val="1F519F"/>
    <a:srgbClr val="2FB497"/>
    <a:srgbClr val="44A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68"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249029349224527"/>
          <c:y val="8.2105080817577128E-2"/>
          <c:w val="0.57158333875473466"/>
          <c:h val="0.82818107413992603"/>
        </c:manualLayout>
      </c:layout>
      <c:doughnutChart>
        <c:varyColors val="1"/>
        <c:ser>
          <c:idx val="0"/>
          <c:order val="0"/>
          <c:dPt>
            <c:idx val="0"/>
            <c:bubble3D val="0"/>
            <c:spPr>
              <a:solidFill>
                <a:srgbClr val="009EE0"/>
              </a:solidFill>
            </c:spPr>
            <c:extLst>
              <c:ext xmlns:c16="http://schemas.microsoft.com/office/drawing/2014/chart" uri="{C3380CC4-5D6E-409C-BE32-E72D297353CC}">
                <c16:uniqueId val="{00000001-9E4C-4E95-A40F-49A448BB12AD}"/>
              </c:ext>
            </c:extLst>
          </c:dPt>
          <c:dPt>
            <c:idx val="1"/>
            <c:bubble3D val="0"/>
            <c:spPr>
              <a:solidFill>
                <a:srgbClr val="44A12B"/>
              </a:solidFill>
            </c:spPr>
            <c:extLst>
              <c:ext xmlns:c16="http://schemas.microsoft.com/office/drawing/2014/chart" uri="{C3380CC4-5D6E-409C-BE32-E72D297353CC}">
                <c16:uniqueId val="{00000003-9E4C-4E95-A40F-49A448BB12AD}"/>
              </c:ext>
            </c:extLst>
          </c:dPt>
          <c:dPt>
            <c:idx val="2"/>
            <c:bubble3D val="0"/>
            <c:spPr>
              <a:solidFill>
                <a:srgbClr val="FFED00"/>
              </a:solidFill>
            </c:spPr>
            <c:extLst>
              <c:ext xmlns:c16="http://schemas.microsoft.com/office/drawing/2014/chart" uri="{C3380CC4-5D6E-409C-BE32-E72D297353CC}">
                <c16:uniqueId val="{00000005-9E4C-4E95-A40F-49A448BB12AD}"/>
              </c:ext>
            </c:extLst>
          </c:dPt>
          <c:dPt>
            <c:idx val="3"/>
            <c:bubble3D val="0"/>
            <c:spPr>
              <a:solidFill>
                <a:srgbClr val="F39900"/>
              </a:solidFill>
            </c:spPr>
            <c:extLst>
              <c:ext xmlns:c16="http://schemas.microsoft.com/office/drawing/2014/chart" uri="{C3380CC4-5D6E-409C-BE32-E72D297353CC}">
                <c16:uniqueId val="{00000007-9E4C-4E95-A40F-49A448BB12AD}"/>
              </c:ext>
            </c:extLst>
          </c:dPt>
          <c:dPt>
            <c:idx val="4"/>
            <c:bubble3D val="0"/>
            <c:spPr>
              <a:solidFill>
                <a:srgbClr val="FF0000"/>
              </a:solidFill>
            </c:spPr>
            <c:extLst>
              <c:ext xmlns:c16="http://schemas.microsoft.com/office/drawing/2014/chart" uri="{C3380CC4-5D6E-409C-BE32-E72D297353CC}">
                <c16:uniqueId val="{00000009-9E4C-4E95-A40F-49A448BB12AD}"/>
              </c:ext>
            </c:extLst>
          </c:dPt>
          <c:dPt>
            <c:idx val="5"/>
            <c:bubble3D val="0"/>
            <c:spPr>
              <a:solidFill>
                <a:schemeClr val="tx1"/>
              </a:solidFill>
            </c:spPr>
            <c:extLst>
              <c:ext xmlns:c16="http://schemas.microsoft.com/office/drawing/2014/chart" uri="{C3380CC4-5D6E-409C-BE32-E72D297353CC}">
                <c16:uniqueId val="{0000000B-9E4C-4E95-A40F-49A448BB12AD}"/>
              </c:ext>
            </c:extLst>
          </c:dPt>
          <c:dPt>
            <c:idx val="6"/>
            <c:bubble3D val="0"/>
            <c:spPr>
              <a:noFill/>
            </c:spPr>
            <c:extLst>
              <c:ext xmlns:c16="http://schemas.microsoft.com/office/drawing/2014/chart" uri="{C3380CC4-5D6E-409C-BE32-E72D297353CC}">
                <c16:uniqueId val="{0000000D-9E4C-4E95-A40F-49A448BB12AD}"/>
              </c:ext>
            </c:extLst>
          </c:dPt>
          <c:dLbls>
            <c:spPr>
              <a:noFill/>
              <a:ln>
                <a:noFill/>
              </a:ln>
              <a:effectLst/>
            </c:spPr>
            <c:txPr>
              <a:bodyPr wrap="square" lIns="38100" tIns="19050" rIns="38100" bIns="19050" anchor="ctr">
                <a:spAutoFit/>
              </a:bodyPr>
              <a:lstStyle/>
              <a:p>
                <a:pPr>
                  <a:defRPr sz="1050" b="1" cap="all" baseline="0">
                    <a:solidFill>
                      <a:schemeClr val="bg1"/>
                    </a:solidFill>
                  </a:defRPr>
                </a:pPr>
                <a:endParaRPr lang="fr-FR"/>
              </a:p>
            </c:txPr>
            <c:showLegendKey val="0"/>
            <c:showVal val="0"/>
            <c:showCatName val="1"/>
            <c:showSerName val="0"/>
            <c:showPercent val="0"/>
            <c:showBubbleSize val="0"/>
            <c:showLeaderLines val="1"/>
            <c:extLst>
              <c:ext xmlns:c15="http://schemas.microsoft.com/office/drawing/2012/chart" uri="{CE6537A1-D6FC-4f65-9D91-7224C49458BB}"/>
            </c:extLst>
          </c:dLbls>
          <c:cat>
            <c:strRef>
              <c:f>'Grph - Aiguille'!$F$4:$F$9</c:f>
              <c:strCache>
                <c:ptCount val="6"/>
                <c:pt idx="0">
                  <c:v>Aucun</c:v>
                </c:pt>
                <c:pt idx="1">
                  <c:v>Faible</c:v>
                </c:pt>
                <c:pt idx="2">
                  <c:v>Modéré</c:v>
                </c:pt>
                <c:pt idx="3">
                  <c:v>Fort</c:v>
                </c:pt>
                <c:pt idx="4">
                  <c:v>Très Fort</c:v>
                </c:pt>
                <c:pt idx="5">
                  <c:v>Alerte</c:v>
                </c:pt>
              </c:strCache>
            </c:strRef>
          </c:cat>
          <c:val>
            <c:numRef>
              <c:f>'Grph - Aiguille'!$G$4:$G$10</c:f>
              <c:numCache>
                <c:formatCode>General</c:formatCode>
                <c:ptCount val="7"/>
                <c:pt idx="0">
                  <c:v>16.666666666666668</c:v>
                </c:pt>
                <c:pt idx="1">
                  <c:v>16.666666666666668</c:v>
                </c:pt>
                <c:pt idx="2">
                  <c:v>16.666666666666668</c:v>
                </c:pt>
                <c:pt idx="3">
                  <c:v>16.666666666666668</c:v>
                </c:pt>
                <c:pt idx="4">
                  <c:v>16.666666666666668</c:v>
                </c:pt>
                <c:pt idx="5">
                  <c:v>16.666666666666668</c:v>
                </c:pt>
                <c:pt idx="6">
                  <c:v>100.00000000000001</c:v>
                </c:pt>
              </c:numCache>
            </c:numRef>
          </c:val>
          <c:extLst>
            <c:ext xmlns:c16="http://schemas.microsoft.com/office/drawing/2014/chart" uri="{C3380CC4-5D6E-409C-BE32-E72D297353CC}">
              <c16:uniqueId val="{0000000E-9E4C-4E95-A40F-49A448BB12AD}"/>
            </c:ext>
          </c:extLst>
        </c:ser>
        <c:dLbls>
          <c:showLegendKey val="0"/>
          <c:showVal val="0"/>
          <c:showCatName val="0"/>
          <c:showSerName val="0"/>
          <c:showPercent val="0"/>
          <c:showBubbleSize val="0"/>
          <c:showLeaderLines val="1"/>
        </c:dLbls>
        <c:firstSliceAng val="270"/>
        <c:holeSize val="50"/>
      </c:doughnutChart>
      <c:pieChart>
        <c:varyColors val="1"/>
        <c:ser>
          <c:idx val="1"/>
          <c:order val="1"/>
          <c:explosion val="3"/>
          <c:dPt>
            <c:idx val="0"/>
            <c:bubble3D val="0"/>
            <c:spPr>
              <a:noFill/>
            </c:spPr>
            <c:extLst>
              <c:ext xmlns:c16="http://schemas.microsoft.com/office/drawing/2014/chart" uri="{C3380CC4-5D6E-409C-BE32-E72D297353CC}">
                <c16:uniqueId val="{00000010-9E4C-4E95-A40F-49A448BB12AD}"/>
              </c:ext>
            </c:extLst>
          </c:dPt>
          <c:dPt>
            <c:idx val="1"/>
            <c:bubble3D val="0"/>
            <c:spPr>
              <a:solidFill>
                <a:schemeClr val="tx1"/>
              </a:solidFill>
            </c:spPr>
            <c:extLst>
              <c:ext xmlns:c16="http://schemas.microsoft.com/office/drawing/2014/chart" uri="{C3380CC4-5D6E-409C-BE32-E72D297353CC}">
                <c16:uniqueId val="{00000012-9E4C-4E95-A40F-49A448BB12AD}"/>
              </c:ext>
            </c:extLst>
          </c:dPt>
          <c:dPt>
            <c:idx val="2"/>
            <c:bubble3D val="0"/>
            <c:spPr>
              <a:noFill/>
            </c:spPr>
            <c:extLst>
              <c:ext xmlns:c16="http://schemas.microsoft.com/office/drawing/2014/chart" uri="{C3380CC4-5D6E-409C-BE32-E72D297353CC}">
                <c16:uniqueId val="{00000014-9E4C-4E95-A40F-49A448BB12AD}"/>
              </c:ext>
            </c:extLst>
          </c:dPt>
          <c:dLbls>
            <c:dLbl>
              <c:idx val="1"/>
              <c:delete val="1"/>
              <c:extLst>
                <c:ext xmlns:c15="http://schemas.microsoft.com/office/drawing/2012/chart" uri="{CE6537A1-D6FC-4f65-9D91-7224C49458BB}"/>
                <c:ext xmlns:c16="http://schemas.microsoft.com/office/drawing/2014/chart" uri="{C3380CC4-5D6E-409C-BE32-E72D297353CC}">
                  <c16:uniqueId val="{00000012-9E4C-4E95-A40F-49A448BB12AD}"/>
                </c:ext>
              </c:extLst>
            </c:dLbl>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fr-FR"/>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numRef>
              <c:f>'Grph - Aiguille'!$M$4:$M$6</c:f>
              <c:numCache>
                <c:formatCode>General</c:formatCode>
                <c:ptCount val="3"/>
              </c:numCache>
            </c:numRef>
          </c:cat>
          <c:val>
            <c:numRef>
              <c:f>'Grph - Aiguille'!$J$4:$J$6</c:f>
              <c:numCache>
                <c:formatCode>General</c:formatCode>
                <c:ptCount val="3"/>
                <c:pt idx="0">
                  <c:v>16</c:v>
                </c:pt>
                <c:pt idx="1">
                  <c:v>1</c:v>
                </c:pt>
                <c:pt idx="2">
                  <c:v>183.00000000000003</c:v>
                </c:pt>
              </c:numCache>
            </c:numRef>
          </c:val>
          <c:extLst>
            <c:ext xmlns:c16="http://schemas.microsoft.com/office/drawing/2014/chart" uri="{C3380CC4-5D6E-409C-BE32-E72D297353CC}">
              <c16:uniqueId val="{00000015-9E4C-4E95-A40F-49A448BB12AD}"/>
            </c:ext>
          </c:extLst>
        </c:ser>
        <c:dLbls>
          <c:showLegendKey val="0"/>
          <c:showVal val="0"/>
          <c:showCatName val="0"/>
          <c:showSerName val="0"/>
          <c:showPercent val="0"/>
          <c:showBubbleSize val="0"/>
          <c:showLeaderLines val="0"/>
        </c:dLbls>
        <c:firstSliceAng val="299"/>
      </c:pie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9CEAB-34FB-47B5-BE4C-2C8C9ED86135}" type="datetimeFigureOut">
              <a:rPr lang="fr-FR" smtClean="0"/>
              <a:pPr/>
              <a:t>26/03/2026</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F3685-5F93-4DC7-9F52-7C8335659BC4}" type="slidenum">
              <a:rPr lang="fr-FR" smtClean="0"/>
              <a:pPr/>
              <a:t>‹N°›</a:t>
            </a:fld>
            <a:endParaRPr lang="fr-FR"/>
          </a:p>
        </p:txBody>
      </p:sp>
    </p:spTree>
    <p:extLst>
      <p:ext uri="{BB962C8B-B14F-4D97-AF65-F5344CB8AC3E}">
        <p14:creationId xmlns:p14="http://schemas.microsoft.com/office/powerpoint/2010/main" val="2291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C55766-DD18-4EE7-B641-2AD7CBE7FE05}"/>
              </a:ext>
            </a:extLst>
          </p:cNvPr>
          <p:cNvSpPr txBox="1">
            <a:spLocks noGrp="1"/>
          </p:cNvSpPr>
          <p:nvPr>
            <p:ph type="dt" sz="half" idx="7"/>
          </p:nvPr>
        </p:nvSpPr>
        <p:spPr/>
        <p:txBody>
          <a:bodyPr/>
          <a:lstStyle>
            <a:lvl1pPr>
              <a:defRPr/>
            </a:lvl1pPr>
          </a:lstStyle>
          <a:p>
            <a:pPr lvl="0"/>
            <a:endParaRPr lang="fr-FR"/>
          </a:p>
        </p:txBody>
      </p:sp>
      <p:sp>
        <p:nvSpPr>
          <p:cNvPr id="5" name="Footer Placeholder 4">
            <a:extLst>
              <a:ext uri="{FF2B5EF4-FFF2-40B4-BE49-F238E27FC236}">
                <a16:creationId xmlns:a16="http://schemas.microsoft.com/office/drawing/2014/main" id="{BC94A17B-CAAC-407B-B592-F3D80A4D8CB4}"/>
              </a:ext>
            </a:extLst>
          </p:cNvPr>
          <p:cNvSpPr txBox="1">
            <a:spLocks noGrp="1"/>
          </p:cNvSpPr>
          <p:nvPr>
            <p:ph type="ftr" sz="quarter" idx="9"/>
          </p:nvPr>
        </p:nvSpPr>
        <p:spPr/>
        <p:txBody>
          <a:bodyPr/>
          <a:lstStyle>
            <a:lvl1pPr>
              <a:defRPr/>
            </a:lvl1pPr>
          </a:lstStyle>
          <a:p>
            <a:pPr lvl="0"/>
            <a:endParaRPr lang="fr-FR"/>
          </a:p>
        </p:txBody>
      </p:sp>
    </p:spTree>
    <p:extLst>
      <p:ext uri="{BB962C8B-B14F-4D97-AF65-F5344CB8AC3E}">
        <p14:creationId xmlns:p14="http://schemas.microsoft.com/office/powerpoint/2010/main" val="298108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202A-0703-44A1-82A5-3FDE4A93ED74}"/>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CEC38D67-3466-425B-9B7A-AB66C1DEE83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881109C3-1C6B-415D-B3F8-89E74251841D}"/>
              </a:ext>
            </a:extLst>
          </p:cNvPr>
          <p:cNvSpPr txBox="1">
            <a:spLocks noGrp="1"/>
          </p:cNvSpPr>
          <p:nvPr>
            <p:ph type="dt" sz="half" idx="7"/>
          </p:nvPr>
        </p:nvSpPr>
        <p:spPr/>
        <p:txBody>
          <a:bodyPr/>
          <a:lstStyle>
            <a:lvl1pPr>
              <a:defRPr/>
            </a:lvl1pPr>
          </a:lstStyle>
          <a:p>
            <a:pPr lvl="0"/>
            <a:endParaRPr lang="fr-FR"/>
          </a:p>
        </p:txBody>
      </p:sp>
      <p:sp>
        <p:nvSpPr>
          <p:cNvPr id="5" name="Footer Placeholder 4">
            <a:extLst>
              <a:ext uri="{FF2B5EF4-FFF2-40B4-BE49-F238E27FC236}">
                <a16:creationId xmlns:a16="http://schemas.microsoft.com/office/drawing/2014/main" id="{F0C8B94E-F738-4AED-8332-E0D53722CF3E}"/>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C1645ECB-2E53-4A13-A179-955C6FC3E6C9}"/>
              </a:ext>
            </a:extLst>
          </p:cNvPr>
          <p:cNvSpPr txBox="1">
            <a:spLocks noGrp="1"/>
          </p:cNvSpPr>
          <p:nvPr>
            <p:ph type="sldNum" sz="quarter" idx="8"/>
          </p:nvPr>
        </p:nvSpPr>
        <p:spPr/>
        <p:txBody>
          <a:bodyPr/>
          <a:lstStyle>
            <a:lvl1pPr>
              <a:defRPr/>
            </a:lvl1pPr>
          </a:lstStyle>
          <a:p>
            <a:pPr lvl="0"/>
            <a:fld id="{06647619-43AE-4219-91FA-2CF9ED661854}" type="slidenum">
              <a:t>‹N°›</a:t>
            </a:fld>
            <a:endParaRPr lang="fr-FR"/>
          </a:p>
        </p:txBody>
      </p:sp>
    </p:spTree>
    <p:extLst>
      <p:ext uri="{BB962C8B-B14F-4D97-AF65-F5344CB8AC3E}">
        <p14:creationId xmlns:p14="http://schemas.microsoft.com/office/powerpoint/2010/main" val="392067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FFA68-F107-4BD1-AF52-903611777D32}"/>
              </a:ext>
            </a:extLst>
          </p:cNvPr>
          <p:cNvSpPr txBox="1">
            <a:spLocks noGrp="1"/>
          </p:cNvSpPr>
          <p:nvPr>
            <p:ph type="title" orient="vert"/>
          </p:nvPr>
        </p:nvSpPr>
        <p:spPr>
          <a:xfrm>
            <a:off x="4907756" y="486835"/>
            <a:ext cx="1478756" cy="7749117"/>
          </a:xfrm>
        </p:spPr>
        <p:txBody>
          <a:bodyPr vert="eaVert"/>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B803E93D-FCBD-46DD-9BFA-1788B35793F2}"/>
              </a:ext>
            </a:extLst>
          </p:cNvPr>
          <p:cNvSpPr txBox="1">
            <a:spLocks noGrp="1"/>
          </p:cNvSpPr>
          <p:nvPr>
            <p:ph type="body" orient="vert" idx="1"/>
          </p:nvPr>
        </p:nvSpPr>
        <p:spPr>
          <a:xfrm>
            <a:off x="471486" y="486835"/>
            <a:ext cx="4350546" cy="7749117"/>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45E2A3BA-899C-4DFE-BA46-25460EF9FFEB}"/>
              </a:ext>
            </a:extLst>
          </p:cNvPr>
          <p:cNvSpPr txBox="1">
            <a:spLocks noGrp="1"/>
          </p:cNvSpPr>
          <p:nvPr>
            <p:ph type="dt" sz="half" idx="7"/>
          </p:nvPr>
        </p:nvSpPr>
        <p:spPr/>
        <p:txBody>
          <a:bodyPr/>
          <a:lstStyle>
            <a:lvl1pPr>
              <a:defRPr/>
            </a:lvl1pPr>
          </a:lstStyle>
          <a:p>
            <a:pPr lvl="0"/>
            <a:endParaRPr lang="fr-FR"/>
          </a:p>
        </p:txBody>
      </p:sp>
      <p:sp>
        <p:nvSpPr>
          <p:cNvPr id="5" name="Footer Placeholder 4">
            <a:extLst>
              <a:ext uri="{FF2B5EF4-FFF2-40B4-BE49-F238E27FC236}">
                <a16:creationId xmlns:a16="http://schemas.microsoft.com/office/drawing/2014/main" id="{AADB8C25-A3CF-4246-A9E3-B064B9199273}"/>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BCE84AF8-95B6-4A71-9ADA-99E2840CC257}"/>
              </a:ext>
            </a:extLst>
          </p:cNvPr>
          <p:cNvSpPr txBox="1">
            <a:spLocks noGrp="1"/>
          </p:cNvSpPr>
          <p:nvPr>
            <p:ph type="sldNum" sz="quarter" idx="8"/>
          </p:nvPr>
        </p:nvSpPr>
        <p:spPr/>
        <p:txBody>
          <a:bodyPr/>
          <a:lstStyle>
            <a:lvl1pPr>
              <a:defRPr/>
            </a:lvl1pPr>
          </a:lstStyle>
          <a:p>
            <a:pPr lvl="0"/>
            <a:fld id="{8DACA6B0-2FAD-4FE5-A11F-7658999FDB99}" type="slidenum">
              <a:t>‹N°›</a:t>
            </a:fld>
            <a:endParaRPr lang="fr-FR"/>
          </a:p>
        </p:txBody>
      </p:sp>
    </p:spTree>
    <p:extLst>
      <p:ext uri="{BB962C8B-B14F-4D97-AF65-F5344CB8AC3E}">
        <p14:creationId xmlns:p14="http://schemas.microsoft.com/office/powerpoint/2010/main" val="181509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791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086-B98C-4208-93CE-A2E8C6739E81}"/>
              </a:ext>
            </a:extLst>
          </p:cNvPr>
          <p:cNvSpPr txBox="1">
            <a:spLocks noGrp="1"/>
          </p:cNvSpPr>
          <p:nvPr>
            <p:ph type="title"/>
          </p:nvPr>
        </p:nvSpPr>
        <p:spPr>
          <a:xfrm>
            <a:off x="467919" y="2279652"/>
            <a:ext cx="5915025" cy="3803648"/>
          </a:xfrm>
        </p:spPr>
        <p:txBody>
          <a:bodyPr anchor="b"/>
          <a:lstStyle>
            <a:lvl1pPr>
              <a:defRPr sz="4242"/>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3F61F84A-F761-4E47-A0B1-7100B57C23D3}"/>
              </a:ext>
            </a:extLst>
          </p:cNvPr>
          <p:cNvSpPr txBox="1">
            <a:spLocks noGrp="1"/>
          </p:cNvSpPr>
          <p:nvPr>
            <p:ph type="body" idx="1"/>
          </p:nvPr>
        </p:nvSpPr>
        <p:spPr>
          <a:xfrm>
            <a:off x="467919" y="6119289"/>
            <a:ext cx="5915025" cy="2000250"/>
          </a:xfrm>
        </p:spPr>
        <p:txBody>
          <a:bodyPr/>
          <a:lstStyle>
            <a:lvl1pPr marL="0" indent="0">
              <a:buNone/>
              <a:defRPr sz="1697"/>
            </a:lvl1pPr>
          </a:lstStyle>
          <a:p>
            <a:pPr lvl="0"/>
            <a:r>
              <a:rPr lang="fr-FR"/>
              <a:t>Modifier les styles du texte du masque</a:t>
            </a:r>
          </a:p>
        </p:txBody>
      </p:sp>
      <p:sp>
        <p:nvSpPr>
          <p:cNvPr id="4" name="Date Placeholder 3">
            <a:extLst>
              <a:ext uri="{FF2B5EF4-FFF2-40B4-BE49-F238E27FC236}">
                <a16:creationId xmlns:a16="http://schemas.microsoft.com/office/drawing/2014/main" id="{7706A85D-5654-46CA-8156-C31392D85833}"/>
              </a:ext>
            </a:extLst>
          </p:cNvPr>
          <p:cNvSpPr txBox="1">
            <a:spLocks noGrp="1"/>
          </p:cNvSpPr>
          <p:nvPr>
            <p:ph type="dt" sz="half" idx="7"/>
          </p:nvPr>
        </p:nvSpPr>
        <p:spPr/>
        <p:txBody>
          <a:bodyPr/>
          <a:lstStyle>
            <a:lvl1pPr>
              <a:defRPr/>
            </a:lvl1pPr>
          </a:lstStyle>
          <a:p>
            <a:pPr lvl="0"/>
            <a:endParaRPr lang="fr-FR"/>
          </a:p>
        </p:txBody>
      </p:sp>
      <p:sp>
        <p:nvSpPr>
          <p:cNvPr id="5" name="Footer Placeholder 4">
            <a:extLst>
              <a:ext uri="{FF2B5EF4-FFF2-40B4-BE49-F238E27FC236}">
                <a16:creationId xmlns:a16="http://schemas.microsoft.com/office/drawing/2014/main" id="{84E0F03D-6CC6-47C8-8A90-AE0C4F6E7D9C}"/>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63CD5340-EE5A-4961-AE46-09BCD1A2C24E}"/>
              </a:ext>
            </a:extLst>
          </p:cNvPr>
          <p:cNvSpPr txBox="1">
            <a:spLocks noGrp="1"/>
          </p:cNvSpPr>
          <p:nvPr>
            <p:ph type="sldNum" sz="quarter" idx="8"/>
          </p:nvPr>
        </p:nvSpPr>
        <p:spPr/>
        <p:txBody>
          <a:bodyPr/>
          <a:lstStyle>
            <a:lvl1pPr>
              <a:defRPr/>
            </a:lvl1pPr>
          </a:lstStyle>
          <a:p>
            <a:pPr lvl="0"/>
            <a:fld id="{83CC360C-16B0-4CCD-88A9-4027EE5E349C}" type="slidenum">
              <a:t>‹N°›</a:t>
            </a:fld>
            <a:endParaRPr lang="fr-FR"/>
          </a:p>
        </p:txBody>
      </p:sp>
    </p:spTree>
    <p:extLst>
      <p:ext uri="{BB962C8B-B14F-4D97-AF65-F5344CB8AC3E}">
        <p14:creationId xmlns:p14="http://schemas.microsoft.com/office/powerpoint/2010/main" val="204862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FA56-225E-4DC2-94E9-1541CE78F949}"/>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FD6DDD2E-390E-44BA-9CBB-2FC1F3DE6B99}"/>
              </a:ext>
            </a:extLst>
          </p:cNvPr>
          <p:cNvSpPr txBox="1">
            <a:spLocks noGrp="1"/>
          </p:cNvSpPr>
          <p:nvPr>
            <p:ph idx="1"/>
          </p:nvPr>
        </p:nvSpPr>
        <p:spPr>
          <a:xfrm>
            <a:off x="471486" y="2434165"/>
            <a:ext cx="2914651" cy="5801786"/>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329F87E9-289B-4773-81C1-CC02347AC044}"/>
              </a:ext>
            </a:extLst>
          </p:cNvPr>
          <p:cNvSpPr txBox="1">
            <a:spLocks noGrp="1"/>
          </p:cNvSpPr>
          <p:nvPr>
            <p:ph idx="2"/>
          </p:nvPr>
        </p:nvSpPr>
        <p:spPr>
          <a:xfrm>
            <a:off x="3471862" y="2434165"/>
            <a:ext cx="2914651" cy="5801786"/>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5872C721-3397-4007-87BA-631EF9BC8FDB}"/>
              </a:ext>
            </a:extLst>
          </p:cNvPr>
          <p:cNvSpPr txBox="1">
            <a:spLocks noGrp="1"/>
          </p:cNvSpPr>
          <p:nvPr>
            <p:ph type="dt" sz="half" idx="7"/>
          </p:nvPr>
        </p:nvSpPr>
        <p:spPr/>
        <p:txBody>
          <a:bodyPr/>
          <a:lstStyle>
            <a:lvl1pPr>
              <a:defRPr/>
            </a:lvl1pPr>
          </a:lstStyle>
          <a:p>
            <a:pPr lvl="0"/>
            <a:endParaRPr lang="fr-FR"/>
          </a:p>
        </p:txBody>
      </p:sp>
      <p:sp>
        <p:nvSpPr>
          <p:cNvPr id="6" name="Footer Placeholder 5">
            <a:extLst>
              <a:ext uri="{FF2B5EF4-FFF2-40B4-BE49-F238E27FC236}">
                <a16:creationId xmlns:a16="http://schemas.microsoft.com/office/drawing/2014/main" id="{54712D0E-83B5-4C9C-94A3-2E8437DB04A4}"/>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B5111E56-56AB-4B5B-A6A8-C07E60802AC5}"/>
              </a:ext>
            </a:extLst>
          </p:cNvPr>
          <p:cNvSpPr txBox="1">
            <a:spLocks noGrp="1"/>
          </p:cNvSpPr>
          <p:nvPr>
            <p:ph type="sldNum" sz="quarter" idx="8"/>
          </p:nvPr>
        </p:nvSpPr>
        <p:spPr/>
        <p:txBody>
          <a:bodyPr/>
          <a:lstStyle>
            <a:lvl1pPr>
              <a:defRPr/>
            </a:lvl1pPr>
          </a:lstStyle>
          <a:p>
            <a:pPr lvl="0"/>
            <a:fld id="{8440FBFF-804B-4F09-9AAD-23E8F77E8D8B}" type="slidenum">
              <a:t>‹N°›</a:t>
            </a:fld>
            <a:endParaRPr lang="fr-FR"/>
          </a:p>
        </p:txBody>
      </p:sp>
    </p:spTree>
    <p:extLst>
      <p:ext uri="{BB962C8B-B14F-4D97-AF65-F5344CB8AC3E}">
        <p14:creationId xmlns:p14="http://schemas.microsoft.com/office/powerpoint/2010/main" val="103763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6BCC-BA5E-4867-BC7F-29BFB7F8E11B}"/>
              </a:ext>
            </a:extLst>
          </p:cNvPr>
          <p:cNvSpPr txBox="1">
            <a:spLocks noGrp="1"/>
          </p:cNvSpPr>
          <p:nvPr>
            <p:ph type="title"/>
          </p:nvPr>
        </p:nvSpPr>
        <p:spPr>
          <a:xfrm>
            <a:off x="472382" y="486834"/>
            <a:ext cx="5915025" cy="1767417"/>
          </a:xfrm>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BF525748-981F-43A0-9DEC-FCE3F6B023ED}"/>
              </a:ext>
            </a:extLst>
          </p:cNvPr>
          <p:cNvSpPr txBox="1">
            <a:spLocks noGrp="1"/>
          </p:cNvSpPr>
          <p:nvPr>
            <p:ph type="body" idx="1"/>
          </p:nvPr>
        </p:nvSpPr>
        <p:spPr>
          <a:xfrm>
            <a:off x="472383" y="2241552"/>
            <a:ext cx="2901254" cy="1098550"/>
          </a:xfrm>
        </p:spPr>
        <p:txBody>
          <a:bodyPr anchor="b"/>
          <a:lstStyle>
            <a:lvl1pPr marL="0" indent="0">
              <a:buNone/>
              <a:defRPr sz="1697" b="1"/>
            </a:lvl1pPr>
          </a:lstStyle>
          <a:p>
            <a:pPr lvl="0"/>
            <a:r>
              <a:rPr lang="fr-FR"/>
              <a:t>Modifier les styles du texte du masque</a:t>
            </a:r>
          </a:p>
        </p:txBody>
      </p:sp>
      <p:sp>
        <p:nvSpPr>
          <p:cNvPr id="4" name="Content Placeholder 3">
            <a:extLst>
              <a:ext uri="{FF2B5EF4-FFF2-40B4-BE49-F238E27FC236}">
                <a16:creationId xmlns:a16="http://schemas.microsoft.com/office/drawing/2014/main" id="{941738A8-EA84-4E8B-8350-A66A238166FA}"/>
              </a:ext>
            </a:extLst>
          </p:cNvPr>
          <p:cNvSpPr txBox="1">
            <a:spLocks noGrp="1"/>
          </p:cNvSpPr>
          <p:nvPr>
            <p:ph idx="2"/>
          </p:nvPr>
        </p:nvSpPr>
        <p:spPr>
          <a:xfrm>
            <a:off x="472383" y="3340102"/>
            <a:ext cx="2901254" cy="4912779"/>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2DA29C55-80CE-4224-A8E0-35616ABE94C4}"/>
              </a:ext>
            </a:extLst>
          </p:cNvPr>
          <p:cNvSpPr txBox="1">
            <a:spLocks noGrp="1"/>
          </p:cNvSpPr>
          <p:nvPr>
            <p:ph type="body" idx="3"/>
          </p:nvPr>
        </p:nvSpPr>
        <p:spPr>
          <a:xfrm>
            <a:off x="3471861" y="2241552"/>
            <a:ext cx="2915546" cy="1098550"/>
          </a:xfrm>
        </p:spPr>
        <p:txBody>
          <a:bodyPr anchor="b"/>
          <a:lstStyle>
            <a:lvl1pPr marL="0" indent="0">
              <a:buNone/>
              <a:defRPr sz="1697" b="1"/>
            </a:lvl1pPr>
          </a:lstStyle>
          <a:p>
            <a:pPr lvl="0"/>
            <a:r>
              <a:rPr lang="fr-FR"/>
              <a:t>Modifier les styles du texte du masque</a:t>
            </a:r>
          </a:p>
        </p:txBody>
      </p:sp>
      <p:sp>
        <p:nvSpPr>
          <p:cNvPr id="6" name="Content Placeholder 5">
            <a:extLst>
              <a:ext uri="{FF2B5EF4-FFF2-40B4-BE49-F238E27FC236}">
                <a16:creationId xmlns:a16="http://schemas.microsoft.com/office/drawing/2014/main" id="{CD1821C3-7F15-484E-B1B3-2CFBC9DEF8FE}"/>
              </a:ext>
            </a:extLst>
          </p:cNvPr>
          <p:cNvSpPr txBox="1">
            <a:spLocks noGrp="1"/>
          </p:cNvSpPr>
          <p:nvPr>
            <p:ph idx="4"/>
          </p:nvPr>
        </p:nvSpPr>
        <p:spPr>
          <a:xfrm>
            <a:off x="3471861" y="3340102"/>
            <a:ext cx="2915546" cy="4912779"/>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68D33329-E1A2-4B05-ADA7-00ACCFC90088}"/>
              </a:ext>
            </a:extLst>
          </p:cNvPr>
          <p:cNvSpPr txBox="1">
            <a:spLocks noGrp="1"/>
          </p:cNvSpPr>
          <p:nvPr>
            <p:ph type="dt" sz="half" idx="7"/>
          </p:nvPr>
        </p:nvSpPr>
        <p:spPr/>
        <p:txBody>
          <a:bodyPr/>
          <a:lstStyle>
            <a:lvl1pPr>
              <a:defRPr/>
            </a:lvl1pPr>
          </a:lstStyle>
          <a:p>
            <a:pPr lvl="0"/>
            <a:endParaRPr lang="fr-FR"/>
          </a:p>
        </p:txBody>
      </p:sp>
      <p:sp>
        <p:nvSpPr>
          <p:cNvPr id="8" name="Footer Placeholder 7">
            <a:extLst>
              <a:ext uri="{FF2B5EF4-FFF2-40B4-BE49-F238E27FC236}">
                <a16:creationId xmlns:a16="http://schemas.microsoft.com/office/drawing/2014/main" id="{33D3D8D2-8BBF-4B11-824D-12390EE38E8C}"/>
              </a:ext>
            </a:extLst>
          </p:cNvPr>
          <p:cNvSpPr txBox="1">
            <a:spLocks noGrp="1"/>
          </p:cNvSpPr>
          <p:nvPr>
            <p:ph type="ftr" sz="quarter" idx="9"/>
          </p:nvPr>
        </p:nvSpPr>
        <p:spPr/>
        <p:txBody>
          <a:bodyPr/>
          <a:lstStyle>
            <a:lvl1pPr>
              <a:defRPr/>
            </a:lvl1pPr>
          </a:lstStyle>
          <a:p>
            <a:pPr lvl="0"/>
            <a:endParaRPr lang="fr-FR"/>
          </a:p>
        </p:txBody>
      </p:sp>
      <p:sp>
        <p:nvSpPr>
          <p:cNvPr id="9" name="Slide Number Placeholder 8">
            <a:extLst>
              <a:ext uri="{FF2B5EF4-FFF2-40B4-BE49-F238E27FC236}">
                <a16:creationId xmlns:a16="http://schemas.microsoft.com/office/drawing/2014/main" id="{CC7C6A53-3980-46BB-8C26-0E3FAED4D79F}"/>
              </a:ext>
            </a:extLst>
          </p:cNvPr>
          <p:cNvSpPr txBox="1">
            <a:spLocks noGrp="1"/>
          </p:cNvSpPr>
          <p:nvPr>
            <p:ph type="sldNum" sz="quarter" idx="8"/>
          </p:nvPr>
        </p:nvSpPr>
        <p:spPr/>
        <p:txBody>
          <a:bodyPr/>
          <a:lstStyle>
            <a:lvl1pPr>
              <a:defRPr/>
            </a:lvl1pPr>
          </a:lstStyle>
          <a:p>
            <a:pPr lvl="0"/>
            <a:fld id="{D3343204-18C4-4C08-B878-A1FA4ABEACCC}" type="slidenum">
              <a:t>‹N°›</a:t>
            </a:fld>
            <a:endParaRPr lang="fr-FR"/>
          </a:p>
        </p:txBody>
      </p:sp>
    </p:spTree>
    <p:extLst>
      <p:ext uri="{BB962C8B-B14F-4D97-AF65-F5344CB8AC3E}">
        <p14:creationId xmlns:p14="http://schemas.microsoft.com/office/powerpoint/2010/main" val="196069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D17-D6E0-4450-A1B4-8A0C9177A501}"/>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890C189D-EDF4-42BF-B868-3DF7E2370543}"/>
              </a:ext>
            </a:extLst>
          </p:cNvPr>
          <p:cNvSpPr txBox="1">
            <a:spLocks noGrp="1"/>
          </p:cNvSpPr>
          <p:nvPr>
            <p:ph type="dt" sz="half" idx="7"/>
          </p:nvPr>
        </p:nvSpPr>
        <p:spPr/>
        <p:txBody>
          <a:bodyPr/>
          <a:lstStyle>
            <a:lvl1pPr>
              <a:defRPr/>
            </a:lvl1pPr>
          </a:lstStyle>
          <a:p>
            <a:pPr lvl="0"/>
            <a:endParaRPr lang="fr-FR"/>
          </a:p>
        </p:txBody>
      </p:sp>
      <p:sp>
        <p:nvSpPr>
          <p:cNvPr id="4" name="Footer Placeholder 3">
            <a:extLst>
              <a:ext uri="{FF2B5EF4-FFF2-40B4-BE49-F238E27FC236}">
                <a16:creationId xmlns:a16="http://schemas.microsoft.com/office/drawing/2014/main" id="{6D34AC5E-CEEC-4EFE-9DBB-E6A4BD95750B}"/>
              </a:ext>
            </a:extLst>
          </p:cNvPr>
          <p:cNvSpPr txBox="1">
            <a:spLocks noGrp="1"/>
          </p:cNvSpPr>
          <p:nvPr>
            <p:ph type="ftr" sz="quarter" idx="9"/>
          </p:nvPr>
        </p:nvSpPr>
        <p:spPr/>
        <p:txBody>
          <a:bodyPr/>
          <a:lstStyle>
            <a:lvl1pPr>
              <a:defRPr/>
            </a:lvl1pPr>
          </a:lstStyle>
          <a:p>
            <a:pPr lvl="0"/>
            <a:endParaRPr lang="fr-FR"/>
          </a:p>
        </p:txBody>
      </p:sp>
      <p:sp>
        <p:nvSpPr>
          <p:cNvPr id="5" name="Slide Number Placeholder 4">
            <a:extLst>
              <a:ext uri="{FF2B5EF4-FFF2-40B4-BE49-F238E27FC236}">
                <a16:creationId xmlns:a16="http://schemas.microsoft.com/office/drawing/2014/main" id="{47841F0D-AA0A-4A63-A7BD-EAF7EBAC6E8A}"/>
              </a:ext>
            </a:extLst>
          </p:cNvPr>
          <p:cNvSpPr txBox="1">
            <a:spLocks noGrp="1"/>
          </p:cNvSpPr>
          <p:nvPr>
            <p:ph type="sldNum" sz="quarter" idx="8"/>
          </p:nvPr>
        </p:nvSpPr>
        <p:spPr/>
        <p:txBody>
          <a:bodyPr/>
          <a:lstStyle>
            <a:lvl1pPr>
              <a:defRPr/>
            </a:lvl1pPr>
          </a:lstStyle>
          <a:p>
            <a:pPr lvl="0"/>
            <a:fld id="{EB7183D6-00B9-41F3-95E3-D1601BEF4608}" type="slidenum">
              <a:t>‹N°›</a:t>
            </a:fld>
            <a:endParaRPr lang="fr-FR"/>
          </a:p>
        </p:txBody>
      </p:sp>
    </p:spTree>
    <p:extLst>
      <p:ext uri="{BB962C8B-B14F-4D97-AF65-F5344CB8AC3E}">
        <p14:creationId xmlns:p14="http://schemas.microsoft.com/office/powerpoint/2010/main" val="295716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FAB68-0625-41D4-A194-4A66BF83A833}"/>
              </a:ext>
            </a:extLst>
          </p:cNvPr>
          <p:cNvSpPr txBox="1">
            <a:spLocks noGrp="1"/>
          </p:cNvSpPr>
          <p:nvPr>
            <p:ph type="dt" sz="half" idx="7"/>
          </p:nvPr>
        </p:nvSpPr>
        <p:spPr/>
        <p:txBody>
          <a:bodyPr/>
          <a:lstStyle>
            <a:lvl1pPr>
              <a:defRPr/>
            </a:lvl1pPr>
          </a:lstStyle>
          <a:p>
            <a:pPr lvl="0"/>
            <a:endParaRPr lang="fr-FR"/>
          </a:p>
        </p:txBody>
      </p:sp>
      <p:sp>
        <p:nvSpPr>
          <p:cNvPr id="3" name="Footer Placeholder 2">
            <a:extLst>
              <a:ext uri="{FF2B5EF4-FFF2-40B4-BE49-F238E27FC236}">
                <a16:creationId xmlns:a16="http://schemas.microsoft.com/office/drawing/2014/main" id="{A6FDA570-BB01-4ED4-8A39-5FB361AA1BF5}"/>
              </a:ext>
            </a:extLst>
          </p:cNvPr>
          <p:cNvSpPr txBox="1">
            <a:spLocks noGrp="1"/>
          </p:cNvSpPr>
          <p:nvPr>
            <p:ph type="ftr" sz="quarter" idx="9"/>
          </p:nvPr>
        </p:nvSpPr>
        <p:spPr/>
        <p:txBody>
          <a:bodyPr/>
          <a:lstStyle>
            <a:lvl1pPr>
              <a:defRPr/>
            </a:lvl1pPr>
          </a:lstStyle>
          <a:p>
            <a:pPr lvl="0"/>
            <a:endParaRPr lang="fr-FR"/>
          </a:p>
        </p:txBody>
      </p:sp>
      <p:sp>
        <p:nvSpPr>
          <p:cNvPr id="4" name="Slide Number Placeholder 3">
            <a:extLst>
              <a:ext uri="{FF2B5EF4-FFF2-40B4-BE49-F238E27FC236}">
                <a16:creationId xmlns:a16="http://schemas.microsoft.com/office/drawing/2014/main" id="{F703C856-743D-488B-A699-FF6550802F13}"/>
              </a:ext>
            </a:extLst>
          </p:cNvPr>
          <p:cNvSpPr txBox="1">
            <a:spLocks noGrp="1"/>
          </p:cNvSpPr>
          <p:nvPr>
            <p:ph type="sldNum" sz="quarter" idx="8"/>
          </p:nvPr>
        </p:nvSpPr>
        <p:spPr/>
        <p:txBody>
          <a:bodyPr/>
          <a:lstStyle>
            <a:lvl1pPr>
              <a:defRPr/>
            </a:lvl1pPr>
          </a:lstStyle>
          <a:p>
            <a:pPr lvl="0"/>
            <a:fld id="{7796C8D8-3A73-4267-9195-ED1D39B3BE49}" type="slidenum">
              <a:t>‹N°›</a:t>
            </a:fld>
            <a:endParaRPr lang="fr-FR"/>
          </a:p>
        </p:txBody>
      </p:sp>
    </p:spTree>
    <p:extLst>
      <p:ext uri="{BB962C8B-B14F-4D97-AF65-F5344CB8AC3E}">
        <p14:creationId xmlns:p14="http://schemas.microsoft.com/office/powerpoint/2010/main" val="365610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28C3-D7EC-4F78-82B6-58FDDB211C4C}"/>
              </a:ext>
            </a:extLst>
          </p:cNvPr>
          <p:cNvSpPr txBox="1">
            <a:spLocks noGrp="1"/>
          </p:cNvSpPr>
          <p:nvPr>
            <p:ph type="title"/>
          </p:nvPr>
        </p:nvSpPr>
        <p:spPr>
          <a:xfrm>
            <a:off x="472382" y="609596"/>
            <a:ext cx="2211884" cy="2133601"/>
          </a:xfrm>
        </p:spPr>
        <p:txBody>
          <a:bodyPr anchor="b"/>
          <a:lstStyle>
            <a:lvl1pPr>
              <a:defRPr sz="2262"/>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CE2F8242-0F5F-402B-8911-1C51CC2341A4}"/>
              </a:ext>
            </a:extLst>
          </p:cNvPr>
          <p:cNvSpPr txBox="1">
            <a:spLocks noGrp="1"/>
          </p:cNvSpPr>
          <p:nvPr>
            <p:ph idx="1"/>
          </p:nvPr>
        </p:nvSpPr>
        <p:spPr>
          <a:xfrm>
            <a:off x="2915546" y="1316571"/>
            <a:ext cx="3471861" cy="6498165"/>
          </a:xfrm>
        </p:spPr>
        <p:txBody>
          <a:bodyPr/>
          <a:lstStyle>
            <a:lvl1pPr>
              <a:defRPr sz="2262"/>
            </a:lvl1pPr>
            <a:lvl2pPr>
              <a:defRPr sz="1980"/>
            </a:lvl2pPr>
            <a:lvl3pPr>
              <a:defRPr sz="1697"/>
            </a:lvl3pPr>
            <a:lvl4pPr>
              <a:defRPr sz="1414"/>
            </a:lvl4pPr>
            <a:lvl5pPr>
              <a:defRPr sz="1414"/>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FC5768F3-408B-4D32-A28E-BFDB0C5C60A7}"/>
              </a:ext>
            </a:extLst>
          </p:cNvPr>
          <p:cNvSpPr txBox="1">
            <a:spLocks noGrp="1"/>
          </p:cNvSpPr>
          <p:nvPr>
            <p:ph type="body" idx="2"/>
          </p:nvPr>
        </p:nvSpPr>
        <p:spPr>
          <a:xfrm>
            <a:off x="472382" y="2743198"/>
            <a:ext cx="2211884" cy="5082119"/>
          </a:xfrm>
        </p:spPr>
        <p:txBody>
          <a:bodyPr/>
          <a:lstStyle>
            <a:lvl1pPr marL="0" indent="0">
              <a:buNone/>
              <a:defRPr sz="1131"/>
            </a:lvl1pPr>
          </a:lstStyle>
          <a:p>
            <a:pPr lvl="0"/>
            <a:r>
              <a:rPr lang="fr-FR"/>
              <a:t>Modifier les styles du texte du masque</a:t>
            </a:r>
          </a:p>
        </p:txBody>
      </p:sp>
      <p:sp>
        <p:nvSpPr>
          <p:cNvPr id="5" name="Date Placeholder 4">
            <a:extLst>
              <a:ext uri="{FF2B5EF4-FFF2-40B4-BE49-F238E27FC236}">
                <a16:creationId xmlns:a16="http://schemas.microsoft.com/office/drawing/2014/main" id="{95173D95-2069-4DEA-AFA0-E49CDADDF185}"/>
              </a:ext>
            </a:extLst>
          </p:cNvPr>
          <p:cNvSpPr txBox="1">
            <a:spLocks noGrp="1"/>
          </p:cNvSpPr>
          <p:nvPr>
            <p:ph type="dt" sz="half" idx="7"/>
          </p:nvPr>
        </p:nvSpPr>
        <p:spPr/>
        <p:txBody>
          <a:bodyPr/>
          <a:lstStyle>
            <a:lvl1pPr>
              <a:defRPr/>
            </a:lvl1pPr>
          </a:lstStyle>
          <a:p>
            <a:pPr lvl="0"/>
            <a:endParaRPr lang="fr-FR"/>
          </a:p>
        </p:txBody>
      </p:sp>
      <p:sp>
        <p:nvSpPr>
          <p:cNvPr id="6" name="Footer Placeholder 5">
            <a:extLst>
              <a:ext uri="{FF2B5EF4-FFF2-40B4-BE49-F238E27FC236}">
                <a16:creationId xmlns:a16="http://schemas.microsoft.com/office/drawing/2014/main" id="{68051D7A-94E9-4576-A744-6EDEA9A4D2C4}"/>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03AE09BE-332B-4824-B1E5-D83E9C30EDBD}"/>
              </a:ext>
            </a:extLst>
          </p:cNvPr>
          <p:cNvSpPr txBox="1">
            <a:spLocks noGrp="1"/>
          </p:cNvSpPr>
          <p:nvPr>
            <p:ph type="sldNum" sz="quarter" idx="8"/>
          </p:nvPr>
        </p:nvSpPr>
        <p:spPr/>
        <p:txBody>
          <a:bodyPr/>
          <a:lstStyle>
            <a:lvl1pPr>
              <a:defRPr/>
            </a:lvl1pPr>
          </a:lstStyle>
          <a:p>
            <a:pPr lvl="0"/>
            <a:fld id="{D2A85B8F-796D-4239-866C-DFB6576E2E3E}" type="slidenum">
              <a:t>‹N°›</a:t>
            </a:fld>
            <a:endParaRPr lang="fr-FR"/>
          </a:p>
        </p:txBody>
      </p:sp>
    </p:spTree>
    <p:extLst>
      <p:ext uri="{BB962C8B-B14F-4D97-AF65-F5344CB8AC3E}">
        <p14:creationId xmlns:p14="http://schemas.microsoft.com/office/powerpoint/2010/main" val="302351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E560-BC42-4A83-A83A-49C533803A03}"/>
              </a:ext>
            </a:extLst>
          </p:cNvPr>
          <p:cNvSpPr txBox="1">
            <a:spLocks noGrp="1"/>
          </p:cNvSpPr>
          <p:nvPr>
            <p:ph type="title"/>
          </p:nvPr>
        </p:nvSpPr>
        <p:spPr>
          <a:xfrm>
            <a:off x="472382" y="609596"/>
            <a:ext cx="2211884" cy="2133601"/>
          </a:xfrm>
        </p:spPr>
        <p:txBody>
          <a:bodyPr anchor="b"/>
          <a:lstStyle>
            <a:lvl1pPr>
              <a:defRPr sz="2262"/>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D6CC97F6-A68C-4BFC-8813-E75D23210859}"/>
              </a:ext>
            </a:extLst>
          </p:cNvPr>
          <p:cNvSpPr txBox="1">
            <a:spLocks noGrp="1"/>
          </p:cNvSpPr>
          <p:nvPr>
            <p:ph type="pic" idx="1"/>
          </p:nvPr>
        </p:nvSpPr>
        <p:spPr>
          <a:xfrm>
            <a:off x="2915546" y="1316571"/>
            <a:ext cx="3471861" cy="6498165"/>
          </a:xfrm>
        </p:spPr>
        <p:txBody>
          <a:bodyPr/>
          <a:lstStyle>
            <a:lvl1pPr marL="0" indent="0">
              <a:buNone/>
              <a:defRPr sz="2262"/>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7107E31C-07AB-496D-A542-D76EC28AF92E}"/>
              </a:ext>
            </a:extLst>
          </p:cNvPr>
          <p:cNvSpPr txBox="1">
            <a:spLocks noGrp="1"/>
          </p:cNvSpPr>
          <p:nvPr>
            <p:ph type="body" idx="2"/>
          </p:nvPr>
        </p:nvSpPr>
        <p:spPr>
          <a:xfrm>
            <a:off x="472382" y="2743198"/>
            <a:ext cx="2211884" cy="5082119"/>
          </a:xfrm>
        </p:spPr>
        <p:txBody>
          <a:bodyPr/>
          <a:lstStyle>
            <a:lvl1pPr marL="0" indent="0">
              <a:buNone/>
              <a:defRPr sz="1131"/>
            </a:lvl1pPr>
          </a:lstStyle>
          <a:p>
            <a:pPr lvl="0"/>
            <a:r>
              <a:rPr lang="fr-FR"/>
              <a:t>Modifier les styles du texte du masque</a:t>
            </a:r>
          </a:p>
        </p:txBody>
      </p:sp>
      <p:sp>
        <p:nvSpPr>
          <p:cNvPr id="5" name="Date Placeholder 4">
            <a:extLst>
              <a:ext uri="{FF2B5EF4-FFF2-40B4-BE49-F238E27FC236}">
                <a16:creationId xmlns:a16="http://schemas.microsoft.com/office/drawing/2014/main" id="{C6048C8F-38DB-4BA0-9BA7-1334F89D1BCF}"/>
              </a:ext>
            </a:extLst>
          </p:cNvPr>
          <p:cNvSpPr txBox="1">
            <a:spLocks noGrp="1"/>
          </p:cNvSpPr>
          <p:nvPr>
            <p:ph type="dt" sz="half" idx="7"/>
          </p:nvPr>
        </p:nvSpPr>
        <p:spPr/>
        <p:txBody>
          <a:bodyPr/>
          <a:lstStyle>
            <a:lvl1pPr>
              <a:defRPr/>
            </a:lvl1pPr>
          </a:lstStyle>
          <a:p>
            <a:pPr lvl="0"/>
            <a:endParaRPr lang="fr-FR"/>
          </a:p>
        </p:txBody>
      </p:sp>
      <p:sp>
        <p:nvSpPr>
          <p:cNvPr id="6" name="Footer Placeholder 5">
            <a:extLst>
              <a:ext uri="{FF2B5EF4-FFF2-40B4-BE49-F238E27FC236}">
                <a16:creationId xmlns:a16="http://schemas.microsoft.com/office/drawing/2014/main" id="{F7AF9A68-D9A4-4B5B-955A-8275D30C78C7}"/>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137C2A33-3EA9-4747-A373-B170FFF7DF03}"/>
              </a:ext>
            </a:extLst>
          </p:cNvPr>
          <p:cNvSpPr txBox="1">
            <a:spLocks noGrp="1"/>
          </p:cNvSpPr>
          <p:nvPr>
            <p:ph type="sldNum" sz="quarter" idx="8"/>
          </p:nvPr>
        </p:nvSpPr>
        <p:spPr/>
        <p:txBody>
          <a:bodyPr/>
          <a:lstStyle>
            <a:lvl1pPr>
              <a:defRPr/>
            </a:lvl1pPr>
          </a:lstStyle>
          <a:p>
            <a:pPr lvl="0"/>
            <a:fld id="{22C87234-9A91-4C7C-BCF7-30FE75654309}" type="slidenum">
              <a:t>‹N°›</a:t>
            </a:fld>
            <a:endParaRPr lang="fr-FR"/>
          </a:p>
        </p:txBody>
      </p:sp>
    </p:spTree>
    <p:extLst>
      <p:ext uri="{BB962C8B-B14F-4D97-AF65-F5344CB8AC3E}">
        <p14:creationId xmlns:p14="http://schemas.microsoft.com/office/powerpoint/2010/main" val="273408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4BFB5-02C0-4C45-B82F-CB8D3077F68A}"/>
              </a:ext>
            </a:extLst>
          </p:cNvPr>
          <p:cNvSpPr txBox="1">
            <a:spLocks noGrp="1"/>
          </p:cNvSpPr>
          <p:nvPr>
            <p:ph type="title"/>
          </p:nvPr>
        </p:nvSpPr>
        <p:spPr>
          <a:xfrm>
            <a:off x="471486" y="486834"/>
            <a:ext cx="5915025" cy="1767417"/>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en-US"/>
          </a:p>
        </p:txBody>
      </p:sp>
      <p:sp>
        <p:nvSpPr>
          <p:cNvPr id="3" name="Text Placeholder 2">
            <a:extLst>
              <a:ext uri="{FF2B5EF4-FFF2-40B4-BE49-F238E27FC236}">
                <a16:creationId xmlns:a16="http://schemas.microsoft.com/office/drawing/2014/main" id="{AE7D7E0B-31DA-4001-8EC8-5F4A96882D44}"/>
              </a:ext>
            </a:extLst>
          </p:cNvPr>
          <p:cNvSpPr txBox="1">
            <a:spLocks noGrp="1"/>
          </p:cNvSpPr>
          <p:nvPr>
            <p:ph type="body" idx="1"/>
          </p:nvPr>
        </p:nvSpPr>
        <p:spPr>
          <a:xfrm>
            <a:off x="471486" y="2434165"/>
            <a:ext cx="5915025" cy="5801786"/>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48CBAF81-284C-4170-B57D-3E659EF05AD2}"/>
              </a:ext>
            </a:extLst>
          </p:cNvPr>
          <p:cNvSpPr txBox="1">
            <a:spLocks noGrp="1"/>
          </p:cNvSpPr>
          <p:nvPr>
            <p:ph type="dt" sz="half" idx="2"/>
          </p:nvPr>
        </p:nvSpPr>
        <p:spPr>
          <a:xfrm>
            <a:off x="471486" y="8475134"/>
            <a:ext cx="1543053" cy="486834"/>
          </a:xfrm>
          <a:prstGeom prst="rect">
            <a:avLst/>
          </a:prstGeom>
          <a:noFill/>
          <a:ln>
            <a:noFill/>
          </a:ln>
        </p:spPr>
        <p:txBody>
          <a:bodyPr vert="horz" wrap="square" lIns="91440" tIns="45720" rIns="91440" bIns="45720" anchor="ctr" anchorCtr="0" compatLnSpc="1">
            <a:noAutofit/>
          </a:bodyPr>
          <a:lstStyle>
            <a:lvl1pPr marL="0" marR="0" lvl="0" indent="0" algn="l" defTabSz="390997" rtl="0" fontAlgn="auto" hangingPunct="1">
              <a:lnSpc>
                <a:spcPct val="100000"/>
              </a:lnSpc>
              <a:spcBef>
                <a:spcPts val="0"/>
              </a:spcBef>
              <a:spcAft>
                <a:spcPts val="0"/>
              </a:spcAft>
              <a:buNone/>
              <a:tabLst/>
              <a:defRPr lang="fr-FR" sz="848" b="0" i="0" u="none" strike="noStrike" kern="1200" cap="none" spc="0" baseline="0">
                <a:solidFill>
                  <a:srgbClr val="898989"/>
                </a:solidFill>
                <a:uFillTx/>
                <a:latin typeface="Calibri"/>
              </a:defRPr>
            </a:lvl1pPr>
          </a:lstStyle>
          <a:p>
            <a:pPr lvl="0"/>
            <a:endParaRPr lang="fr-FR"/>
          </a:p>
        </p:txBody>
      </p:sp>
      <p:sp>
        <p:nvSpPr>
          <p:cNvPr id="5" name="Footer Placeholder 4">
            <a:extLst>
              <a:ext uri="{FF2B5EF4-FFF2-40B4-BE49-F238E27FC236}">
                <a16:creationId xmlns:a16="http://schemas.microsoft.com/office/drawing/2014/main" id="{59A7F56B-53BE-4F13-879D-64C34E68A68C}"/>
              </a:ext>
            </a:extLst>
          </p:cNvPr>
          <p:cNvSpPr txBox="1">
            <a:spLocks noGrp="1"/>
          </p:cNvSpPr>
          <p:nvPr>
            <p:ph type="ftr" sz="quarter" idx="3"/>
          </p:nvPr>
        </p:nvSpPr>
        <p:spPr>
          <a:xfrm>
            <a:off x="2271710" y="8475134"/>
            <a:ext cx="2314571" cy="486834"/>
          </a:xfrm>
          <a:prstGeom prst="rect">
            <a:avLst/>
          </a:prstGeom>
          <a:noFill/>
          <a:ln>
            <a:noFill/>
          </a:ln>
        </p:spPr>
        <p:txBody>
          <a:bodyPr vert="horz" wrap="square" lIns="91440" tIns="45720" rIns="91440" bIns="45720" anchor="ctr" anchorCtr="1" compatLnSpc="1">
            <a:noAutofit/>
          </a:bodyPr>
          <a:lstStyle>
            <a:lvl1pPr marL="0" marR="0" lvl="0" indent="0" algn="ctr" defTabSz="390997" rtl="0" fontAlgn="auto" hangingPunct="1">
              <a:lnSpc>
                <a:spcPct val="100000"/>
              </a:lnSpc>
              <a:spcBef>
                <a:spcPts val="0"/>
              </a:spcBef>
              <a:spcAft>
                <a:spcPts val="0"/>
              </a:spcAft>
              <a:buNone/>
              <a:tabLst/>
              <a:defRPr lang="fr-FR" sz="848" b="0" i="0" u="none" strike="noStrike" kern="1200" cap="none" spc="0" baseline="0">
                <a:solidFill>
                  <a:srgbClr val="898989"/>
                </a:solidFill>
                <a:uFillTx/>
                <a:latin typeface="Calibri"/>
              </a:defRPr>
            </a:lvl1pPr>
          </a:lstStyle>
          <a:p>
            <a:pPr lvl="0"/>
            <a:endParaRPr lang="fr-FR"/>
          </a:p>
        </p:txBody>
      </p:sp>
      <p:sp>
        <p:nvSpPr>
          <p:cNvPr id="6" name="Slide Number Placeholder 5">
            <a:extLst>
              <a:ext uri="{FF2B5EF4-FFF2-40B4-BE49-F238E27FC236}">
                <a16:creationId xmlns:a16="http://schemas.microsoft.com/office/drawing/2014/main" id="{F6AFCB85-43D2-462B-B985-782C1052C2ED}"/>
              </a:ext>
            </a:extLst>
          </p:cNvPr>
          <p:cNvSpPr txBox="1">
            <a:spLocks noGrp="1"/>
          </p:cNvSpPr>
          <p:nvPr>
            <p:ph type="sldNum" sz="quarter" idx="4"/>
          </p:nvPr>
        </p:nvSpPr>
        <p:spPr>
          <a:xfrm>
            <a:off x="4843459" y="8475134"/>
            <a:ext cx="1543053" cy="486834"/>
          </a:xfrm>
          <a:prstGeom prst="rect">
            <a:avLst/>
          </a:prstGeom>
          <a:noFill/>
          <a:ln>
            <a:noFill/>
          </a:ln>
        </p:spPr>
        <p:txBody>
          <a:bodyPr vert="horz" wrap="square" lIns="91440" tIns="45720" rIns="91440" bIns="45720" anchor="ctr" anchorCtr="0" compatLnSpc="1">
            <a:noAutofit/>
          </a:bodyPr>
          <a:lstStyle>
            <a:lvl1pPr marL="0" marR="0" lvl="0" indent="0" algn="r" defTabSz="390997" rtl="0" fontAlgn="auto" hangingPunct="1">
              <a:lnSpc>
                <a:spcPct val="100000"/>
              </a:lnSpc>
              <a:spcBef>
                <a:spcPts val="0"/>
              </a:spcBef>
              <a:spcAft>
                <a:spcPts val="0"/>
              </a:spcAft>
              <a:buNone/>
              <a:tabLst/>
              <a:defRPr lang="fr-FR" sz="848" b="0" i="0" u="none" strike="noStrike" kern="1200" cap="none" spc="0" baseline="0">
                <a:solidFill>
                  <a:srgbClr val="898989"/>
                </a:solidFill>
                <a:uFillTx/>
                <a:latin typeface="Calibri"/>
              </a:defRPr>
            </a:lvl1pPr>
          </a:lstStyle>
          <a:p>
            <a:pPr lvl="0"/>
            <a:fld id="{DED98C3B-3C64-4C3B-847E-265A7C19402E}" type="slidenum">
              <a:t>‹N°›</a:t>
            </a:fld>
            <a:endParaRPr lang="fr-FR"/>
          </a:p>
        </p:txBody>
      </p:sp>
    </p:spTree>
    <p:extLst>
      <p:ext uri="{BB962C8B-B14F-4D97-AF65-F5344CB8AC3E}">
        <p14:creationId xmlns:p14="http://schemas.microsoft.com/office/powerpoint/2010/main" val="26966537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0" marR="0" lvl="0" indent="0" algn="l" defTabSz="646475" rtl="0" fontAlgn="auto" hangingPunct="1">
        <a:lnSpc>
          <a:spcPct val="90000"/>
        </a:lnSpc>
        <a:spcBef>
          <a:spcPts val="0"/>
        </a:spcBef>
        <a:spcAft>
          <a:spcPts val="0"/>
        </a:spcAft>
        <a:buNone/>
        <a:tabLst/>
        <a:defRPr lang="fr-FR" sz="3110" b="0" i="0" u="none" strike="noStrike" kern="1200" cap="none" spc="0" baseline="0">
          <a:solidFill>
            <a:srgbClr val="000000"/>
          </a:solidFill>
          <a:uFillTx/>
          <a:latin typeface="Calibri Light"/>
        </a:defRPr>
      </a:lvl1pPr>
    </p:titleStyle>
    <p:bodyStyle>
      <a:lvl1pPr marL="161623" marR="0" lvl="0" indent="-161623" algn="l" defTabSz="646475" rtl="0" fontAlgn="auto" hangingPunct="1">
        <a:lnSpc>
          <a:spcPct val="90000"/>
        </a:lnSpc>
        <a:spcBef>
          <a:spcPts val="706"/>
        </a:spcBef>
        <a:spcAft>
          <a:spcPts val="0"/>
        </a:spcAft>
        <a:buSzPct val="100000"/>
        <a:buFont typeface="Arial" pitchFamily="34"/>
        <a:buChar char="•"/>
        <a:tabLst/>
        <a:defRPr lang="fr-FR" sz="1980" b="0" i="0" u="none" strike="noStrike" kern="1200" cap="none" spc="0" baseline="0">
          <a:solidFill>
            <a:srgbClr val="000000"/>
          </a:solidFill>
          <a:uFillTx/>
          <a:latin typeface="Calibri"/>
        </a:defRPr>
      </a:lvl1pPr>
      <a:lvl2pPr marL="484860" marR="0" lvl="1" indent="-161623" algn="l" defTabSz="646475" rtl="0" fontAlgn="auto" hangingPunct="1">
        <a:lnSpc>
          <a:spcPct val="90000"/>
        </a:lnSpc>
        <a:spcBef>
          <a:spcPts val="355"/>
        </a:spcBef>
        <a:spcAft>
          <a:spcPts val="0"/>
        </a:spcAft>
        <a:buSzPct val="100000"/>
        <a:buFont typeface="Arial" pitchFamily="34"/>
        <a:buChar char="•"/>
        <a:tabLst/>
        <a:defRPr lang="fr-FR" sz="1697" b="0" i="0" u="none" strike="noStrike" kern="1200" cap="none" spc="0" baseline="0">
          <a:solidFill>
            <a:srgbClr val="000000"/>
          </a:solidFill>
          <a:uFillTx/>
          <a:latin typeface="Calibri"/>
        </a:defRPr>
      </a:lvl2pPr>
      <a:lvl3pPr marL="808090" marR="0" lvl="2" indent="-161623" algn="l" defTabSz="646475" rtl="0" fontAlgn="auto" hangingPunct="1">
        <a:lnSpc>
          <a:spcPct val="90000"/>
        </a:lnSpc>
        <a:spcBef>
          <a:spcPts val="355"/>
        </a:spcBef>
        <a:spcAft>
          <a:spcPts val="0"/>
        </a:spcAft>
        <a:buSzPct val="100000"/>
        <a:buFont typeface="Arial" pitchFamily="34"/>
        <a:buChar char="•"/>
        <a:tabLst/>
        <a:defRPr lang="fr-FR" sz="1414" b="0" i="0" u="none" strike="noStrike" kern="1200" cap="none" spc="0" baseline="0">
          <a:solidFill>
            <a:srgbClr val="000000"/>
          </a:solidFill>
          <a:uFillTx/>
          <a:latin typeface="Calibri"/>
        </a:defRPr>
      </a:lvl3pPr>
      <a:lvl4pPr marL="1131327" marR="0" lvl="3" indent="-161623" algn="l" defTabSz="646475" rtl="0" fontAlgn="auto" hangingPunct="1">
        <a:lnSpc>
          <a:spcPct val="90000"/>
        </a:lnSpc>
        <a:spcBef>
          <a:spcPts val="355"/>
        </a:spcBef>
        <a:spcAft>
          <a:spcPts val="0"/>
        </a:spcAft>
        <a:buSzPct val="100000"/>
        <a:buFont typeface="Arial" pitchFamily="34"/>
        <a:buChar char="•"/>
        <a:tabLst/>
        <a:defRPr lang="fr-FR" sz="1273" b="0" i="0" u="none" strike="noStrike" kern="1200" cap="none" spc="0" baseline="0">
          <a:solidFill>
            <a:srgbClr val="000000"/>
          </a:solidFill>
          <a:uFillTx/>
          <a:latin typeface="Calibri"/>
        </a:defRPr>
      </a:lvl4pPr>
      <a:lvl5pPr marL="1454573" marR="0" lvl="4" indent="-161623" algn="l" defTabSz="646475" rtl="0" fontAlgn="auto" hangingPunct="1">
        <a:lnSpc>
          <a:spcPct val="90000"/>
        </a:lnSpc>
        <a:spcBef>
          <a:spcPts val="355"/>
        </a:spcBef>
        <a:spcAft>
          <a:spcPts val="0"/>
        </a:spcAft>
        <a:buSzPct val="100000"/>
        <a:buFont typeface="Arial" pitchFamily="34"/>
        <a:buChar char="•"/>
        <a:tabLst/>
        <a:defRPr lang="fr-FR" sz="1273" b="0" i="0" u="none" strike="noStrike" kern="1200" cap="none" spc="0" baseline="0">
          <a:solidFill>
            <a:srgbClr val="000000"/>
          </a:solidFill>
          <a:uFillTx/>
          <a:latin typeface="Calibri"/>
        </a:defRPr>
      </a:lvl5pPr>
      <a:lvl6pPr marL="2150486"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6pPr>
      <a:lvl7pPr marL="2541483"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7pPr>
      <a:lvl8pPr marL="2932481"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8pPr>
      <a:lvl9pPr marL="3323478"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9pPr>
    </p:bodyStyle>
    <p:otherStyle>
      <a:defPPr>
        <a:defRPr lang="fr-FR"/>
      </a:defPPr>
      <a:lvl1pPr marL="0" algn="l" defTabSz="781995" rtl="0" eaLnBrk="1" latinLnBrk="0" hangingPunct="1">
        <a:defRPr sz="1539" kern="1200">
          <a:solidFill>
            <a:schemeClr val="tx1"/>
          </a:solidFill>
          <a:latin typeface="+mn-lt"/>
          <a:ea typeface="+mn-ea"/>
          <a:cs typeface="+mn-cs"/>
        </a:defRPr>
      </a:lvl1pPr>
      <a:lvl2pPr marL="390997" algn="l" defTabSz="781995" rtl="0" eaLnBrk="1" latinLnBrk="0" hangingPunct="1">
        <a:defRPr sz="1539" kern="1200">
          <a:solidFill>
            <a:schemeClr val="tx1"/>
          </a:solidFill>
          <a:latin typeface="+mn-lt"/>
          <a:ea typeface="+mn-ea"/>
          <a:cs typeface="+mn-cs"/>
        </a:defRPr>
      </a:lvl2pPr>
      <a:lvl3pPr marL="781995" algn="l" defTabSz="781995" rtl="0" eaLnBrk="1" latinLnBrk="0" hangingPunct="1">
        <a:defRPr sz="1539" kern="1200">
          <a:solidFill>
            <a:schemeClr val="tx1"/>
          </a:solidFill>
          <a:latin typeface="+mn-lt"/>
          <a:ea typeface="+mn-ea"/>
          <a:cs typeface="+mn-cs"/>
        </a:defRPr>
      </a:lvl3pPr>
      <a:lvl4pPr marL="1172992" algn="l" defTabSz="781995" rtl="0" eaLnBrk="1" latinLnBrk="0" hangingPunct="1">
        <a:defRPr sz="1539" kern="1200">
          <a:solidFill>
            <a:schemeClr val="tx1"/>
          </a:solidFill>
          <a:latin typeface="+mn-lt"/>
          <a:ea typeface="+mn-ea"/>
          <a:cs typeface="+mn-cs"/>
        </a:defRPr>
      </a:lvl4pPr>
      <a:lvl5pPr marL="1563990" algn="l" defTabSz="781995" rtl="0" eaLnBrk="1" latinLnBrk="0" hangingPunct="1">
        <a:defRPr sz="1539" kern="1200">
          <a:solidFill>
            <a:schemeClr val="tx1"/>
          </a:solidFill>
          <a:latin typeface="+mn-lt"/>
          <a:ea typeface="+mn-ea"/>
          <a:cs typeface="+mn-cs"/>
        </a:defRPr>
      </a:lvl5pPr>
      <a:lvl6pPr marL="1954987" algn="l" defTabSz="781995" rtl="0" eaLnBrk="1" latinLnBrk="0" hangingPunct="1">
        <a:defRPr sz="1539" kern="1200">
          <a:solidFill>
            <a:schemeClr val="tx1"/>
          </a:solidFill>
          <a:latin typeface="+mn-lt"/>
          <a:ea typeface="+mn-ea"/>
          <a:cs typeface="+mn-cs"/>
        </a:defRPr>
      </a:lvl6pPr>
      <a:lvl7pPr marL="2345985" algn="l" defTabSz="781995" rtl="0" eaLnBrk="1" latinLnBrk="0" hangingPunct="1">
        <a:defRPr sz="1539" kern="1200">
          <a:solidFill>
            <a:schemeClr val="tx1"/>
          </a:solidFill>
          <a:latin typeface="+mn-lt"/>
          <a:ea typeface="+mn-ea"/>
          <a:cs typeface="+mn-cs"/>
        </a:defRPr>
      </a:lvl7pPr>
      <a:lvl8pPr marL="2736982" algn="l" defTabSz="781995" rtl="0" eaLnBrk="1" latinLnBrk="0" hangingPunct="1">
        <a:defRPr sz="1539" kern="1200">
          <a:solidFill>
            <a:schemeClr val="tx1"/>
          </a:solidFill>
          <a:latin typeface="+mn-lt"/>
          <a:ea typeface="+mn-ea"/>
          <a:cs typeface="+mn-cs"/>
        </a:defRPr>
      </a:lvl8pPr>
      <a:lvl9pPr marL="3127980" algn="l" defTabSz="781995"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2.xml"/><Relationship Id="rId7" Type="http://schemas.openxmlformats.org/officeDocument/2006/relationships/hyperlink" Target="https://info.agriculture.gouv.fr/gedei/site/bo-agri/instruction-2022-949" TargetMode="Externa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hyperlink" Target="https://aprel.fr/wp-content/uploads/Fiche-Plantes-relais.pdf" TargetMode="External"/><Relationship Id="rId5" Type="http://schemas.openxmlformats.org/officeDocument/2006/relationships/hyperlink" Target="https://ecophytopic.fr/reglementation/proteger/liste-des-produits-de-biocontrole" TargetMode="External"/><Relationship Id="rId10" Type="http://schemas.openxmlformats.org/officeDocument/2006/relationships/image" Target="../media/image4.jpeg"/><Relationship Id="rId4" Type="http://schemas.openxmlformats.org/officeDocument/2006/relationships/image" Target="../media/image1.pn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0ACA2-B1D8-F944-C45B-E5E1BE23105E}"/>
            </a:ext>
          </a:extLst>
        </p:cNvPr>
        <p:cNvGrpSpPr/>
        <p:nvPr/>
      </p:nvGrpSpPr>
      <p:grpSpPr>
        <a:xfrm>
          <a:off x="0" y="0"/>
          <a:ext cx="0" cy="0"/>
          <a:chOff x="0" y="0"/>
          <a:chExt cx="0" cy="0"/>
        </a:xfrm>
      </p:grpSpPr>
      <p:sp>
        <p:nvSpPr>
          <p:cNvPr id="3" name="Rectangle 4">
            <a:extLst>
              <a:ext uri="{FF2B5EF4-FFF2-40B4-BE49-F238E27FC236}">
                <a16:creationId xmlns:a16="http://schemas.microsoft.com/office/drawing/2014/main" id="{2C370E84-6315-0818-9E0A-5CD0C0FA2E89}"/>
              </a:ext>
            </a:extLst>
          </p:cNvPr>
          <p:cNvSpPr/>
          <p:nvPr/>
        </p:nvSpPr>
        <p:spPr>
          <a:xfrm>
            <a:off x="196356" y="147326"/>
            <a:ext cx="6465288" cy="315825"/>
          </a:xfrm>
          <a:prstGeom prst="rect">
            <a:avLst/>
          </a:prstGeom>
          <a:solidFill>
            <a:srgbClr val="1F519F"/>
          </a:solidFill>
          <a:ln cap="flat">
            <a:noFill/>
            <a:prstDash val="solid"/>
          </a:ln>
        </p:spPr>
        <p:txBody>
          <a:bodyPr vert="horz" wrap="square" lIns="78203" tIns="39101" rIns="78203" bIns="39101" anchor="t" anchorCtr="0" compatLnSpc="1">
            <a:spAutoFit/>
          </a:bodyPr>
          <a:lstStyle/>
          <a:p>
            <a:pPr defTabSz="781995">
              <a:defRPr sz="1800" b="0" i="0" u="none" strike="noStrike" kern="0" cap="none" spc="0" baseline="0">
                <a:solidFill>
                  <a:srgbClr val="000000"/>
                </a:solidFill>
                <a:uFillTx/>
              </a:defRPr>
            </a:pPr>
            <a:r>
              <a:rPr lang="fr-FR" sz="1539" b="1" dirty="0">
                <a:solidFill>
                  <a:srgbClr val="FFFFFF"/>
                </a:solidFill>
                <a:latin typeface="Arial" pitchFamily="34"/>
                <a:cs typeface="Arial" pitchFamily="34"/>
              </a:rPr>
              <a:t>  </a:t>
            </a:r>
            <a:r>
              <a:rPr lang="fr-FR" sz="1539" b="1" kern="0" dirty="0">
                <a:solidFill>
                  <a:srgbClr val="FFFFFF"/>
                </a:solidFill>
                <a:latin typeface="Arial" pitchFamily="34"/>
                <a:cs typeface="Arial" pitchFamily="34"/>
              </a:rPr>
              <a:t> Melon sous abri</a:t>
            </a:r>
            <a:endParaRPr lang="fr-FR" sz="1539" b="1" dirty="0">
              <a:solidFill>
                <a:srgbClr val="FFFFFF"/>
              </a:solidFill>
              <a:latin typeface="Arial" pitchFamily="34"/>
              <a:cs typeface="Arial" pitchFamily="34"/>
            </a:endParaRPr>
          </a:p>
        </p:txBody>
      </p:sp>
      <p:cxnSp>
        <p:nvCxnSpPr>
          <p:cNvPr id="9" name="Connecteur droit 23">
            <a:extLst>
              <a:ext uri="{FF2B5EF4-FFF2-40B4-BE49-F238E27FC236}">
                <a16:creationId xmlns:a16="http://schemas.microsoft.com/office/drawing/2014/main" id="{EACC6B93-09A3-18AF-9EA5-CFDE61C68CBF}"/>
              </a:ext>
            </a:extLst>
          </p:cNvPr>
          <p:cNvCxnSpPr/>
          <p:nvPr/>
        </p:nvCxnSpPr>
        <p:spPr>
          <a:xfrm>
            <a:off x="349938" y="8791714"/>
            <a:ext cx="6158124" cy="0"/>
          </a:xfrm>
          <a:prstGeom prst="straightConnector1">
            <a:avLst/>
          </a:prstGeom>
          <a:noFill/>
          <a:ln w="38103" cap="flat">
            <a:solidFill>
              <a:srgbClr val="192E4F"/>
            </a:solidFill>
            <a:prstDash val="solid"/>
            <a:miter/>
          </a:ln>
        </p:spPr>
      </p:cxnSp>
      <p:pic>
        <p:nvPicPr>
          <p:cNvPr id="17" name="Image 16">
            <a:hlinkClick r:id="rId2" action="ppaction://hlinksldjump"/>
            <a:extLst>
              <a:ext uri="{FF2B5EF4-FFF2-40B4-BE49-F238E27FC236}">
                <a16:creationId xmlns:a16="http://schemas.microsoft.com/office/drawing/2014/main" id="{15E0DA8D-64BC-3661-8887-07747CA4E0B0}"/>
              </a:ext>
            </a:extLst>
          </p:cNvPr>
          <p:cNvPicPr>
            <a:picLocks noChangeAspect="1"/>
          </p:cNvPicPr>
          <p:nvPr/>
        </p:nvPicPr>
        <p:blipFill rotWithShape="1">
          <a:blip r:embed="rId3">
            <a:extLst>
              <a:ext uri="{28A0092B-C50C-407E-A947-70E740481C1C}">
                <a14:useLocalDpi xmlns:a14="http://schemas.microsoft.com/office/drawing/2010/main" val="0"/>
              </a:ext>
            </a:extLst>
          </a:blip>
          <a:srcRect l="4337" t="33969" r="-3469"/>
          <a:stretch/>
        </p:blipFill>
        <p:spPr>
          <a:xfrm>
            <a:off x="5895107" y="0"/>
            <a:ext cx="713282" cy="705777"/>
          </a:xfrm>
          <a:prstGeom prst="rect">
            <a:avLst/>
          </a:prstGeom>
        </p:spPr>
      </p:pic>
      <p:sp>
        <p:nvSpPr>
          <p:cNvPr id="5" name="ZoneTexte 9">
            <a:extLst>
              <a:ext uri="{FF2B5EF4-FFF2-40B4-BE49-F238E27FC236}">
                <a16:creationId xmlns:a16="http://schemas.microsoft.com/office/drawing/2014/main" id="{E9442FAF-78EB-269C-D4F3-67C0E59DA136}"/>
              </a:ext>
            </a:extLst>
          </p:cNvPr>
          <p:cNvSpPr txBox="1"/>
          <p:nvPr/>
        </p:nvSpPr>
        <p:spPr>
          <a:xfrm>
            <a:off x="349938" y="8876470"/>
            <a:ext cx="6158124" cy="223749"/>
          </a:xfrm>
          <a:prstGeom prst="rect">
            <a:avLst/>
          </a:prstGeom>
          <a:noFill/>
          <a:ln cap="flat">
            <a:noFill/>
          </a:ln>
        </p:spPr>
        <p:txBody>
          <a:bodyPr vert="horz" wrap="square" lIns="78203" tIns="39101" rIns="78203" bIns="39101" anchor="t" anchorCtr="0" compatLnSpc="1">
            <a:spAutoFit/>
          </a:bodyPr>
          <a:lstStyle/>
          <a:p>
            <a:pPr algn="ctr" defTabSz="781995">
              <a:defRPr sz="1800" b="0" i="0" u="none" strike="noStrike" kern="0" cap="none" spc="0" baseline="0">
                <a:solidFill>
                  <a:srgbClr val="000000"/>
                </a:solidFill>
                <a:uFillTx/>
              </a:defRPr>
            </a:pPr>
            <a:r>
              <a:rPr lang="fr-FR" sz="941" dirty="0">
                <a:solidFill>
                  <a:srgbClr val="000000"/>
                </a:solidFill>
                <a:latin typeface="Calibri"/>
              </a:rPr>
              <a:t>BSV melon </a:t>
            </a:r>
            <a:r>
              <a:rPr lang="fr-FR" sz="941" dirty="0">
                <a:solidFill>
                  <a:srgbClr val="000000"/>
                </a:solidFill>
                <a:latin typeface="Arial" pitchFamily="34"/>
                <a:cs typeface="Arial" pitchFamily="34"/>
              </a:rPr>
              <a:t>n°2 du </a:t>
            </a:r>
            <a:r>
              <a:rPr lang="fr-FR" sz="941" kern="0" dirty="0">
                <a:solidFill>
                  <a:srgbClr val="000000"/>
                </a:solidFill>
                <a:latin typeface="Arial" pitchFamily="34"/>
                <a:cs typeface="Arial" pitchFamily="34"/>
              </a:rPr>
              <a:t>27/03/2026</a:t>
            </a:r>
            <a:r>
              <a:rPr lang="fr-FR" sz="941" dirty="0">
                <a:solidFill>
                  <a:srgbClr val="000000"/>
                </a:solidFill>
                <a:latin typeface="Arial" pitchFamily="34"/>
                <a:cs typeface="Arial" pitchFamily="34"/>
              </a:rPr>
              <a:t> - reproduction seulement dans son intégralité , reproduction partielle interdite</a:t>
            </a:r>
            <a:endParaRPr lang="fr-FR" sz="770" dirty="0">
              <a:solidFill>
                <a:srgbClr val="000000"/>
              </a:solidFill>
              <a:latin typeface="Arial" pitchFamily="34"/>
              <a:cs typeface="Arial" pitchFamily="34"/>
            </a:endParaRPr>
          </a:p>
        </p:txBody>
      </p:sp>
      <p:graphicFrame>
        <p:nvGraphicFramePr>
          <p:cNvPr id="11" name="Tableau 10">
            <a:extLst>
              <a:ext uri="{FF2B5EF4-FFF2-40B4-BE49-F238E27FC236}">
                <a16:creationId xmlns:a16="http://schemas.microsoft.com/office/drawing/2014/main" id="{7E04C0ED-1027-5937-10B9-3FB989302DD2}"/>
              </a:ext>
            </a:extLst>
          </p:cNvPr>
          <p:cNvGraphicFramePr>
            <a:graphicFrameLocks noGrp="1"/>
          </p:cNvGraphicFramePr>
          <p:nvPr>
            <p:extLst>
              <p:ext uri="{D42A27DB-BD31-4B8C-83A1-F6EECF244321}">
                <p14:modId xmlns:p14="http://schemas.microsoft.com/office/powerpoint/2010/main" val="1937844845"/>
              </p:ext>
            </p:extLst>
          </p:nvPr>
        </p:nvGraphicFramePr>
        <p:xfrm>
          <a:off x="207619" y="1439134"/>
          <a:ext cx="6300443" cy="1972245"/>
        </p:xfrm>
        <a:graphic>
          <a:graphicData uri="http://schemas.openxmlformats.org/drawingml/2006/table">
            <a:tbl>
              <a:tblPr firstRow="1" bandRow="1">
                <a:tableStyleId>{1FECB4D8-DB02-4DC6-A0A2-4F2EBAE1DC90}</a:tableStyleId>
              </a:tblPr>
              <a:tblGrid>
                <a:gridCol w="1028148">
                  <a:extLst>
                    <a:ext uri="{9D8B030D-6E8A-4147-A177-3AD203B41FA5}">
                      <a16:colId xmlns:a16="http://schemas.microsoft.com/office/drawing/2014/main" val="1811099469"/>
                    </a:ext>
                  </a:extLst>
                </a:gridCol>
                <a:gridCol w="1028148">
                  <a:extLst>
                    <a:ext uri="{9D8B030D-6E8A-4147-A177-3AD203B41FA5}">
                      <a16:colId xmlns:a16="http://schemas.microsoft.com/office/drawing/2014/main" val="20000"/>
                    </a:ext>
                  </a:extLst>
                </a:gridCol>
                <a:gridCol w="1178972">
                  <a:extLst>
                    <a:ext uri="{9D8B030D-6E8A-4147-A177-3AD203B41FA5}">
                      <a16:colId xmlns:a16="http://schemas.microsoft.com/office/drawing/2014/main" val="20001"/>
                    </a:ext>
                  </a:extLst>
                </a:gridCol>
                <a:gridCol w="1418484">
                  <a:extLst>
                    <a:ext uri="{9D8B030D-6E8A-4147-A177-3AD203B41FA5}">
                      <a16:colId xmlns:a16="http://schemas.microsoft.com/office/drawing/2014/main" val="20002"/>
                    </a:ext>
                  </a:extLst>
                </a:gridCol>
                <a:gridCol w="1646691">
                  <a:extLst>
                    <a:ext uri="{9D8B030D-6E8A-4147-A177-3AD203B41FA5}">
                      <a16:colId xmlns:a16="http://schemas.microsoft.com/office/drawing/2014/main" val="1415585369"/>
                    </a:ext>
                  </a:extLst>
                </a:gridCol>
              </a:tblGrid>
              <a:tr h="304893">
                <a:tc>
                  <a:txBody>
                    <a:bodyPr/>
                    <a:lstStyle/>
                    <a:p>
                      <a:pPr algn="ctr"/>
                      <a:r>
                        <a:rPr lang="fr-FR" sz="1100" b="1" kern="1200" dirty="0">
                          <a:solidFill>
                            <a:schemeClr val="lt1"/>
                          </a:solidFill>
                          <a:latin typeface="Arial" panose="020B0604020202020204" pitchFamily="34" charset="0"/>
                          <a:cs typeface="Arial" panose="020B0604020202020204" pitchFamily="34" charset="0"/>
                        </a:rPr>
                        <a:t>Créneau</a:t>
                      </a:r>
                      <a:endParaRPr lang="fr-FR" sz="1100" b="1" kern="1200" dirty="0">
                        <a:solidFill>
                          <a:schemeClr val="lt1"/>
                        </a:solidFill>
                        <a:latin typeface="Arial" panose="020B0604020202020204" pitchFamily="34" charset="0"/>
                        <a:ea typeface="+mn-ea"/>
                        <a:cs typeface="Arial" panose="020B0604020202020204" pitchFamily="34" charset="0"/>
                      </a:endParaRPr>
                    </a:p>
                  </a:txBody>
                  <a:tcPr anchor="ctr">
                    <a:solidFill>
                      <a:srgbClr val="30B5A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sz="1100" dirty="0">
                          <a:latin typeface="Arial" panose="020B0604020202020204" pitchFamily="34" charset="0"/>
                          <a:cs typeface="Arial" panose="020B0604020202020204" pitchFamily="34" charset="0"/>
                        </a:rPr>
                        <a:t>Semaine de plantation</a:t>
                      </a:r>
                    </a:p>
                  </a:txBody>
                  <a:tcPr anchor="ctr">
                    <a:solidFill>
                      <a:srgbClr val="30B5A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sz="1050" b="1" kern="1200" dirty="0">
                          <a:solidFill>
                            <a:schemeClr val="lt1"/>
                          </a:solidFill>
                          <a:latin typeface="Arial" panose="020B0604020202020204" pitchFamily="34" charset="0"/>
                          <a:cs typeface="Arial" panose="020B0604020202020204" pitchFamily="34" charset="0"/>
                        </a:rPr>
                        <a:t>Nombre de parcelles</a:t>
                      </a:r>
                      <a:endParaRPr lang="fr-FR" sz="1050" b="1" kern="1200" dirty="0">
                        <a:solidFill>
                          <a:schemeClr val="lt1"/>
                        </a:solidFill>
                        <a:latin typeface="Arial" panose="020B0604020202020204" pitchFamily="34" charset="0"/>
                        <a:ea typeface="+mn-ea"/>
                        <a:cs typeface="Arial" panose="020B0604020202020204" pitchFamily="34" charset="0"/>
                      </a:endParaRPr>
                    </a:p>
                  </a:txBody>
                  <a:tcPr anchor="ctr">
                    <a:solidFill>
                      <a:srgbClr val="30B5A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sz="1050" b="1" kern="1200" dirty="0">
                          <a:solidFill>
                            <a:schemeClr val="lt1"/>
                          </a:solidFill>
                          <a:latin typeface="Arial" panose="020B0604020202020204" pitchFamily="34" charset="0"/>
                          <a:cs typeface="Arial" panose="020B0604020202020204" pitchFamily="34" charset="0"/>
                        </a:rPr>
                        <a:t>Stade </a:t>
                      </a:r>
                      <a:endParaRPr lang="fr-FR" sz="1050" b="1" kern="1200" dirty="0">
                        <a:solidFill>
                          <a:schemeClr val="lt1"/>
                        </a:solidFill>
                        <a:latin typeface="Arial" panose="020B0604020202020204" pitchFamily="34" charset="0"/>
                        <a:ea typeface="+mn-ea"/>
                        <a:cs typeface="Arial" panose="020B0604020202020204" pitchFamily="34" charset="0"/>
                      </a:endParaRPr>
                    </a:p>
                  </a:txBody>
                  <a:tcPr anchor="ctr">
                    <a:solidFill>
                      <a:srgbClr val="30B5AC"/>
                    </a:solidFill>
                  </a:tcPr>
                </a:tc>
                <a:tc>
                  <a:txBody>
                    <a:bodyPr/>
                    <a:lstStyle/>
                    <a:p>
                      <a:pPr algn="ctr"/>
                      <a:r>
                        <a:rPr lang="fr-FR" sz="1050" b="1" kern="1200" dirty="0">
                          <a:solidFill>
                            <a:schemeClr val="lt1"/>
                          </a:solidFill>
                          <a:latin typeface="Arial" panose="020B0604020202020204" pitchFamily="34" charset="0"/>
                          <a:cs typeface="Arial" panose="020B0604020202020204" pitchFamily="34" charset="0"/>
                        </a:rPr>
                        <a:t>Zone</a:t>
                      </a:r>
                      <a:endParaRPr lang="fr-FR" sz="1050" b="1" kern="1200" dirty="0">
                        <a:solidFill>
                          <a:schemeClr val="lt1"/>
                        </a:solidFill>
                        <a:latin typeface="Arial" panose="020B0604020202020204" pitchFamily="34" charset="0"/>
                        <a:ea typeface="+mn-ea"/>
                        <a:cs typeface="Arial" panose="020B0604020202020204" pitchFamily="34" charset="0"/>
                      </a:endParaRPr>
                    </a:p>
                  </a:txBody>
                  <a:tcPr anchor="ctr">
                    <a:solidFill>
                      <a:srgbClr val="30B5AC"/>
                    </a:solidFill>
                  </a:tcPr>
                </a:tc>
                <a:extLst>
                  <a:ext uri="{0D108BD9-81ED-4DB2-BD59-A6C34878D82A}">
                    <a16:rowId xmlns:a16="http://schemas.microsoft.com/office/drawing/2014/main" val="10000"/>
                  </a:ext>
                </a:extLst>
              </a:tr>
              <a:tr h="380047">
                <a:tc rowSpan="3">
                  <a:txBody>
                    <a:bodyPr/>
                    <a:lstStyle/>
                    <a:p>
                      <a:pPr algn="ctr"/>
                      <a:r>
                        <a:rPr lang="fr-FR" sz="1030" dirty="0">
                          <a:latin typeface="Arial" panose="020B0604020202020204" pitchFamily="34" charset="0"/>
                          <a:cs typeface="Arial" panose="020B0604020202020204" pitchFamily="34" charset="0"/>
                        </a:rPr>
                        <a:t>Tunnel très précoce</a:t>
                      </a:r>
                    </a:p>
                  </a:txBody>
                  <a:tcPr anchor="ctr">
                    <a:solidFill>
                      <a:srgbClr val="F0F0F0"/>
                    </a:solidFill>
                  </a:tcPr>
                </a:tc>
                <a:tc>
                  <a:txBody>
                    <a:bodyPr/>
                    <a:lstStyle/>
                    <a:p>
                      <a:pPr algn="ctr"/>
                      <a:r>
                        <a:rPr lang="fr-FR" sz="1030" dirty="0">
                          <a:latin typeface="Arial" panose="020B0604020202020204" pitchFamily="34" charset="0"/>
                          <a:cs typeface="Arial" panose="020B0604020202020204" pitchFamily="34" charset="0"/>
                        </a:rPr>
                        <a:t>25 février </a:t>
                      </a:r>
                    </a:p>
                  </a:txBody>
                  <a:tcPr anchor="ctr"/>
                </a:tc>
                <a:tc>
                  <a:txBody>
                    <a:bodyPr/>
                    <a:lstStyle/>
                    <a:p>
                      <a:pPr algn="ctr"/>
                      <a:r>
                        <a:rPr lang="fr-FR" sz="1030" kern="1200" dirty="0">
                          <a:solidFill>
                            <a:schemeClr val="tx1"/>
                          </a:solidFill>
                          <a:latin typeface="Arial" panose="020B0604020202020204" pitchFamily="34" charset="0"/>
                          <a:cs typeface="Arial" panose="020B0604020202020204" pitchFamily="34" charset="0"/>
                        </a:rPr>
                        <a:t>1</a:t>
                      </a:r>
                      <a:endParaRPr lang="fr-FR" sz="1030" kern="1200" dirty="0">
                        <a:solidFill>
                          <a:schemeClr val="tx1"/>
                        </a:solidFill>
                        <a:latin typeface="Arial" panose="020B0604020202020204" pitchFamily="34" charset="0"/>
                        <a:ea typeface="+mn-ea"/>
                        <a:cs typeface="Arial" panose="020B0604020202020204" pitchFamily="34" charset="0"/>
                      </a:endParaRP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30" dirty="0">
                          <a:solidFill>
                            <a:schemeClr val="tx1"/>
                          </a:solidFill>
                          <a:latin typeface="Arial" panose="020B0604020202020204" pitchFamily="34" charset="0"/>
                          <a:cs typeface="Arial" panose="020B0604020202020204" pitchFamily="34" charset="0"/>
                        </a:rPr>
                        <a:t>Elongation de la tige</a:t>
                      </a:r>
                    </a:p>
                  </a:txBody>
                  <a:tcPr anchor="ctr"/>
                </a:tc>
                <a:tc>
                  <a:txBody>
                    <a:bodyPr/>
                    <a:lstStyle/>
                    <a:p>
                      <a:pPr algn="ctr"/>
                      <a:r>
                        <a:rPr lang="fr-FR" sz="1030" baseline="0" dirty="0">
                          <a:solidFill>
                            <a:schemeClr val="tx1"/>
                          </a:solidFill>
                          <a:latin typeface="Arial" panose="020B0604020202020204" pitchFamily="34" charset="0"/>
                          <a:cs typeface="Arial" panose="020B0604020202020204" pitchFamily="34" charset="0"/>
                        </a:rPr>
                        <a:t>Carpentras (84)</a:t>
                      </a:r>
                    </a:p>
                  </a:txBody>
                  <a:tcPr anchor="ctr"/>
                </a:tc>
                <a:extLst>
                  <a:ext uri="{0D108BD9-81ED-4DB2-BD59-A6C34878D82A}">
                    <a16:rowId xmlns:a16="http://schemas.microsoft.com/office/drawing/2014/main" val="2615427720"/>
                  </a:ext>
                </a:extLst>
              </a:tr>
              <a:tr h="380047">
                <a:tc vMerge="1">
                  <a:txBody>
                    <a:bodyPr/>
                    <a:lstStyle/>
                    <a:p>
                      <a:endParaRPr/>
                    </a:p>
                  </a:txBody>
                  <a:tcPr anchor="ctr"/>
                </a:tc>
                <a:tc>
                  <a:txBody>
                    <a:bodyPr/>
                    <a:lstStyle/>
                    <a:p>
                      <a:pPr algn="ctr"/>
                      <a:r>
                        <a:rPr lang="fr-FR" sz="1030" dirty="0">
                          <a:latin typeface="Arial" panose="020B0604020202020204" pitchFamily="34" charset="0"/>
                          <a:cs typeface="Arial" panose="020B0604020202020204" pitchFamily="34" charset="0"/>
                        </a:rPr>
                        <a:t>27 février</a:t>
                      </a:r>
                    </a:p>
                  </a:txBody>
                  <a:tcPr anchor="ctr"/>
                </a:tc>
                <a:tc>
                  <a:txBody>
                    <a:bodyPr/>
                    <a:lstStyle/>
                    <a:p>
                      <a:pPr algn="ctr"/>
                      <a:r>
                        <a:rPr lang="fr-FR" sz="1030" kern="1200" dirty="0">
                          <a:solidFill>
                            <a:schemeClr val="tx1"/>
                          </a:solidFill>
                          <a:latin typeface="Arial" panose="020B0604020202020204" pitchFamily="34" charset="0"/>
                          <a:cs typeface="Arial" panose="020B0604020202020204" pitchFamily="34" charset="0"/>
                        </a:rPr>
                        <a:t>1</a:t>
                      </a:r>
                      <a:endParaRPr lang="fr-FR" sz="1030" kern="1200" dirty="0">
                        <a:solidFill>
                          <a:schemeClr val="tx1"/>
                        </a:solidFill>
                        <a:latin typeface="Arial" panose="020B0604020202020204" pitchFamily="34" charset="0"/>
                        <a:ea typeface="+mn-ea"/>
                        <a:cs typeface="Arial" panose="020B0604020202020204" pitchFamily="34"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3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fr-FR" sz="1030" baseline="0" dirty="0">
                          <a:solidFill>
                            <a:schemeClr val="tx1"/>
                          </a:solidFill>
                          <a:latin typeface="Arial" panose="020B0604020202020204" pitchFamily="34" charset="0"/>
                          <a:cs typeface="Arial" panose="020B0604020202020204" pitchFamily="34" charset="0"/>
                        </a:rPr>
                        <a:t>Pernes les fontaines (84)</a:t>
                      </a:r>
                    </a:p>
                  </a:txBody>
                  <a:tcPr anchor="ctr"/>
                </a:tc>
                <a:extLst>
                  <a:ext uri="{0D108BD9-81ED-4DB2-BD59-A6C34878D82A}">
                    <a16:rowId xmlns:a16="http://schemas.microsoft.com/office/drawing/2014/main" val="2599192711"/>
                  </a:ext>
                </a:extLst>
              </a:tr>
              <a:tr h="380047">
                <a:tc vMerge="1">
                  <a:txBody>
                    <a:bodyPr/>
                    <a:lstStyle/>
                    <a:p>
                      <a:pPr algn="ctr"/>
                      <a:endParaRPr lang="fr-FR" sz="1100" dirty="0"/>
                    </a:p>
                  </a:txBody>
                  <a:tcPr anchor="ctr"/>
                </a:tc>
                <a:tc>
                  <a:txBody>
                    <a:bodyPr/>
                    <a:lstStyle/>
                    <a:p>
                      <a:pPr algn="ctr"/>
                      <a:r>
                        <a:rPr lang="fr-FR" sz="1030" dirty="0">
                          <a:latin typeface="Arial" panose="020B0604020202020204" pitchFamily="34" charset="0"/>
                          <a:cs typeface="Arial" panose="020B0604020202020204" pitchFamily="34" charset="0"/>
                        </a:rPr>
                        <a:t>Semaine 11</a:t>
                      </a:r>
                    </a:p>
                  </a:txBody>
                  <a:tcPr anchor="ctr"/>
                </a:tc>
                <a:tc>
                  <a:txBody>
                    <a:bodyPr/>
                    <a:lstStyle/>
                    <a:p>
                      <a:pPr algn="ctr"/>
                      <a:r>
                        <a:rPr lang="fr-FR" sz="1030" kern="1200" dirty="0">
                          <a:solidFill>
                            <a:schemeClr val="tx1"/>
                          </a:solidFill>
                          <a:latin typeface="Arial" panose="020B0604020202020204" pitchFamily="34" charset="0"/>
                          <a:ea typeface="+mn-ea"/>
                          <a:cs typeface="Arial" panose="020B0604020202020204" pitchFamily="34" charset="0"/>
                        </a:rPr>
                        <a:t>1</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3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fr-FR" sz="1030" baseline="0" dirty="0">
                          <a:solidFill>
                            <a:schemeClr val="tx1"/>
                          </a:solidFill>
                          <a:latin typeface="Arial" panose="020B0604020202020204" pitchFamily="34" charset="0"/>
                          <a:cs typeface="Arial" panose="020B0604020202020204" pitchFamily="34" charset="0"/>
                        </a:rPr>
                        <a:t>Tarascon (13)</a:t>
                      </a:r>
                    </a:p>
                  </a:txBody>
                  <a:tcPr anchor="ctr"/>
                </a:tc>
                <a:extLst>
                  <a:ext uri="{0D108BD9-81ED-4DB2-BD59-A6C34878D82A}">
                    <a16:rowId xmlns:a16="http://schemas.microsoft.com/office/drawing/2014/main" val="870373006"/>
                  </a:ext>
                </a:extLst>
              </a:tr>
              <a:tr h="380047">
                <a:tc>
                  <a:txBody>
                    <a:bodyPr/>
                    <a:lstStyle/>
                    <a:p>
                      <a:pPr algn="ctr"/>
                      <a:r>
                        <a:rPr lang="fr-FR" sz="1030" dirty="0">
                          <a:latin typeface="Arial" panose="020B0604020202020204" pitchFamily="34" charset="0"/>
                          <a:cs typeface="Arial" panose="020B0604020202020204" pitchFamily="34" charset="0"/>
                        </a:rPr>
                        <a:t>Tunnel précoce</a:t>
                      </a:r>
                    </a:p>
                  </a:txBody>
                  <a:tcPr anchor="ctr"/>
                </a:tc>
                <a:tc>
                  <a:txBody>
                    <a:bodyPr/>
                    <a:lstStyle/>
                    <a:p>
                      <a:pPr algn="ctr"/>
                      <a:r>
                        <a:rPr lang="fr-FR" sz="1030" dirty="0">
                          <a:latin typeface="Arial" panose="020B0604020202020204" pitchFamily="34" charset="0"/>
                          <a:cs typeface="Arial" panose="020B0604020202020204" pitchFamily="34" charset="0"/>
                        </a:rPr>
                        <a:t>Semaine 13</a:t>
                      </a:r>
                    </a:p>
                  </a:txBody>
                  <a:tcPr anchor="ctr"/>
                </a:tc>
                <a:tc>
                  <a:txBody>
                    <a:bodyPr/>
                    <a:lstStyle/>
                    <a:p>
                      <a:pPr algn="ctr"/>
                      <a:r>
                        <a:rPr lang="fr-FR" sz="1030" kern="1200" dirty="0">
                          <a:solidFill>
                            <a:schemeClr val="tx1"/>
                          </a:solidFill>
                          <a:latin typeface="Arial" panose="020B0604020202020204" pitchFamily="34" charset="0"/>
                          <a:ea typeface="+mn-ea"/>
                          <a:cs typeface="Arial" panose="020B060402020202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30" dirty="0">
                          <a:solidFill>
                            <a:schemeClr val="tx1"/>
                          </a:solidFill>
                          <a:latin typeface="Arial" panose="020B0604020202020204" pitchFamily="34" charset="0"/>
                          <a:cs typeface="Arial" panose="020B0604020202020204" pitchFamily="34" charset="0"/>
                        </a:rPr>
                        <a:t>Reprise</a:t>
                      </a:r>
                    </a:p>
                  </a:txBody>
                  <a:tcPr anchor="ctr"/>
                </a:tc>
                <a:tc>
                  <a:txBody>
                    <a:bodyPr/>
                    <a:lstStyle/>
                    <a:p>
                      <a:pPr marL="0" marR="0" lvl="0" indent="0" algn="ctr" defTabSz="781995" rtl="0" eaLnBrk="1" fontAlgn="auto" latinLnBrk="0" hangingPunct="1">
                        <a:lnSpc>
                          <a:spcPct val="100000"/>
                        </a:lnSpc>
                        <a:spcBef>
                          <a:spcPts val="0"/>
                        </a:spcBef>
                        <a:spcAft>
                          <a:spcPts val="0"/>
                        </a:spcAft>
                        <a:buClrTx/>
                        <a:buSzTx/>
                        <a:buFontTx/>
                        <a:buNone/>
                        <a:tabLst/>
                        <a:defRPr/>
                      </a:pPr>
                      <a:r>
                        <a:rPr lang="fr-FR" sz="1030" baseline="0" dirty="0">
                          <a:solidFill>
                            <a:schemeClr val="tx1"/>
                          </a:solidFill>
                          <a:latin typeface="Arial" panose="020B0604020202020204" pitchFamily="34" charset="0"/>
                          <a:cs typeface="Arial" panose="020B0604020202020204" pitchFamily="34" charset="0"/>
                        </a:rPr>
                        <a:t>Tarascon (13)</a:t>
                      </a:r>
                    </a:p>
                  </a:txBody>
                  <a:tcPr anchor="ctr"/>
                </a:tc>
                <a:extLst>
                  <a:ext uri="{0D108BD9-81ED-4DB2-BD59-A6C34878D82A}">
                    <a16:rowId xmlns:a16="http://schemas.microsoft.com/office/drawing/2014/main" val="1387465824"/>
                  </a:ext>
                </a:extLst>
              </a:tr>
            </a:tbl>
          </a:graphicData>
        </a:graphic>
      </p:graphicFrame>
      <p:sp>
        <p:nvSpPr>
          <p:cNvPr id="14" name="Rectangle 13">
            <a:extLst>
              <a:ext uri="{FF2B5EF4-FFF2-40B4-BE49-F238E27FC236}">
                <a16:creationId xmlns:a16="http://schemas.microsoft.com/office/drawing/2014/main" id="{D02D7656-C4BC-B183-6768-F3D52A1296DD}"/>
              </a:ext>
            </a:extLst>
          </p:cNvPr>
          <p:cNvSpPr/>
          <p:nvPr/>
        </p:nvSpPr>
        <p:spPr>
          <a:xfrm>
            <a:off x="496563" y="3922425"/>
            <a:ext cx="5780358" cy="564642"/>
          </a:xfrm>
          <a:prstGeom prst="rect">
            <a:avLst/>
          </a:prstGeom>
        </p:spPr>
        <p:txBody>
          <a:bodyPr wrap="square" lIns="91440" tIns="45720" rIns="91440" bIns="45720" anchor="t">
            <a:spAutoFit/>
          </a:bodyPr>
          <a:lstStyle/>
          <a:p>
            <a:pPr>
              <a:spcAft>
                <a:spcPts val="600"/>
              </a:spcAft>
              <a:defRPr sz="1800" b="0" i="0" u="none" strike="noStrike" kern="0" cap="none" spc="0" baseline="0">
                <a:solidFill>
                  <a:srgbClr val="000000"/>
                </a:solidFill>
                <a:uFillTx/>
              </a:defRPr>
            </a:pPr>
            <a:r>
              <a:rPr lang="fr-FR" sz="1539" b="1" kern="0" dirty="0">
                <a:solidFill>
                  <a:srgbClr val="1F519F"/>
                </a:solidFill>
                <a:latin typeface="Arial" pitchFamily="34"/>
                <a:cs typeface="Arial" pitchFamily="34"/>
              </a:rPr>
              <a:t>Synthèse de pressions observées du 16 au 25 mars 2026</a:t>
            </a:r>
            <a:endParaRPr lang="en-US" sz="1539" b="1" kern="0" dirty="0">
              <a:solidFill>
                <a:srgbClr val="1F519F"/>
              </a:solidFill>
              <a:latin typeface="Arial" pitchFamily="34"/>
              <a:cs typeface="Arial" pitchFamily="34"/>
            </a:endParaRPr>
          </a:p>
          <a:p>
            <a:pPr marL="0" marR="0" lvl="0" indent="0" algn="l" defTabSz="914400" rtl="0" eaLnBrk="1" fontAlgn="auto" latinLnBrk="0" hangingPunct="1">
              <a:lnSpc>
                <a:spcPct val="100000"/>
              </a:lnSpc>
              <a:spcBef>
                <a:spcPts val="0"/>
              </a:spcBef>
              <a:spcAft>
                <a:spcPts val="1800"/>
              </a:spcAft>
              <a:buClrTx/>
              <a:buSzTx/>
              <a:buFontTx/>
              <a:buNone/>
              <a:tabLst/>
              <a:defRPr sz="1800" b="0" i="0" u="none" strike="noStrike" kern="0" cap="none" spc="0" baseline="0">
                <a:solidFill>
                  <a:srgbClr val="000000"/>
                </a:solidFill>
                <a:uFillTx/>
              </a:defRPr>
            </a:pPr>
            <a:r>
              <a:rPr kumimoji="0" lang="fr-FR" sz="1030" b="1" i="0" u="none" strike="noStrike" kern="0" cap="none" spc="0" normalizeH="0" baseline="0" noProof="0" dirty="0">
                <a:ln>
                  <a:noFill/>
                </a:ln>
                <a:solidFill>
                  <a:srgbClr val="000000"/>
                </a:solidFill>
                <a:effectLst/>
                <a:uLnTx/>
                <a:uFillTx/>
                <a:latin typeface="Arial" pitchFamily="34"/>
                <a:ea typeface="+mn-ea"/>
                <a:cs typeface="Arial" pitchFamily="34"/>
              </a:rPr>
              <a:t>Tendance par rapport au BSV précédent : </a:t>
            </a:r>
            <a:r>
              <a:rPr kumimoji="0" lang="fr-FR" sz="1030" b="0" i="0" u="none" strike="noStrike" kern="0" cap="none" spc="0" normalizeH="0" baseline="0" noProof="0" dirty="0">
                <a:ln>
                  <a:noFill/>
                </a:ln>
                <a:solidFill>
                  <a:srgbClr val="000000"/>
                </a:solidFill>
                <a:effectLst/>
                <a:uLnTx/>
                <a:uFillTx/>
                <a:latin typeface="Arial" pitchFamily="34"/>
                <a:ea typeface="+mn-ea"/>
                <a:cs typeface="Arial" pitchFamily="34"/>
                <a:sym typeface="Wingdings" panose="05000000000000000000" pitchFamily="2" charset="2"/>
              </a:rPr>
              <a:t> à la hausse  à la baisse = stable</a:t>
            </a:r>
          </a:p>
        </p:txBody>
      </p:sp>
      <p:sp>
        <p:nvSpPr>
          <p:cNvPr id="15" name="Rectangle 14">
            <a:extLst>
              <a:ext uri="{FF2B5EF4-FFF2-40B4-BE49-F238E27FC236}">
                <a16:creationId xmlns:a16="http://schemas.microsoft.com/office/drawing/2014/main" id="{6A1D380C-82EA-8790-D23B-EB414279DFD7}"/>
              </a:ext>
            </a:extLst>
          </p:cNvPr>
          <p:cNvSpPr/>
          <p:nvPr/>
        </p:nvSpPr>
        <p:spPr>
          <a:xfrm>
            <a:off x="496562" y="985585"/>
            <a:ext cx="4351617" cy="338554"/>
          </a:xfrm>
          <a:prstGeom prst="rect">
            <a:avLst/>
          </a:prstGeom>
        </p:spPr>
        <p:txBody>
          <a:bodyPr wrap="square">
            <a:spAutoFit/>
          </a:bodyPr>
          <a:lstStyle/>
          <a:p>
            <a:pPr lvl="0">
              <a:spcAft>
                <a:spcPts val="1800"/>
              </a:spcAft>
              <a:defRPr sz="1800" b="0" i="0" u="none" strike="noStrike" kern="0" cap="none" spc="0" baseline="0">
                <a:solidFill>
                  <a:srgbClr val="000000"/>
                </a:solidFill>
                <a:uFillTx/>
              </a:defRPr>
            </a:pPr>
            <a:r>
              <a:rPr lang="fr-FR" sz="1600" b="1" kern="0" dirty="0">
                <a:solidFill>
                  <a:srgbClr val="1F519F"/>
                </a:solidFill>
                <a:latin typeface="Arial" pitchFamily="34"/>
                <a:cs typeface="Arial" pitchFamily="34"/>
              </a:rPr>
              <a:t>Situation des parcelles du réseau </a:t>
            </a:r>
          </a:p>
        </p:txBody>
      </p:sp>
      <p:sp>
        <p:nvSpPr>
          <p:cNvPr id="16" name="ZoneTexte 6">
            <a:extLst>
              <a:ext uri="{FF2B5EF4-FFF2-40B4-BE49-F238E27FC236}">
                <a16:creationId xmlns:a16="http://schemas.microsoft.com/office/drawing/2014/main" id="{228C2530-C13A-5F80-500D-C19FA6800E95}"/>
              </a:ext>
            </a:extLst>
          </p:cNvPr>
          <p:cNvSpPr txBox="1"/>
          <p:nvPr/>
        </p:nvSpPr>
        <p:spPr>
          <a:xfrm>
            <a:off x="496562" y="5686638"/>
            <a:ext cx="5780358" cy="1581941"/>
          </a:xfrm>
          <a:prstGeom prst="rect">
            <a:avLst/>
          </a:prstGeom>
          <a:noFill/>
          <a:ln cap="flat">
            <a:noFill/>
          </a:ln>
        </p:spPr>
        <p:txBody>
          <a:bodyPr vert="horz" wrap="square" lIns="78203" tIns="39101" rIns="78203" bIns="39101" anchor="t" anchorCtr="0" compatLnSpc="1">
            <a:spAutoFit/>
          </a:bodyPr>
          <a:lstStyle/>
          <a:p>
            <a:pPr algn="just" defTabSz="781995">
              <a:spcAft>
                <a:spcPts val="513"/>
              </a:spcAft>
              <a:defRPr sz="1800" b="0" i="0" u="none" strike="noStrike" kern="0" cap="none" spc="0" baseline="0">
                <a:solidFill>
                  <a:srgbClr val="000000"/>
                </a:solidFill>
                <a:uFillTx/>
              </a:defRPr>
            </a:pPr>
            <a:r>
              <a:rPr lang="fr-FR" sz="1539" b="1" kern="0" dirty="0">
                <a:solidFill>
                  <a:srgbClr val="1F519F"/>
                </a:solidFill>
                <a:latin typeface="Arial" pitchFamily="34"/>
                <a:cs typeface="Arial" pitchFamily="34"/>
              </a:rPr>
              <a:t>Points divers :</a:t>
            </a:r>
          </a:p>
          <a:p>
            <a:pPr indent="-171450" algn="just" defTabSz="781995">
              <a:lnSpc>
                <a:spcPct val="115000"/>
              </a:lnSpc>
              <a:spcAft>
                <a:spcPts val="513"/>
              </a:spcAft>
              <a:buFontTx/>
              <a:buChar char="-"/>
              <a:defRPr sz="1800" b="0" i="0" u="none" strike="noStrike" kern="0" cap="none" spc="0" baseline="0">
                <a:solidFill>
                  <a:srgbClr val="000000"/>
                </a:solidFill>
                <a:uFillTx/>
              </a:defRPr>
            </a:pPr>
            <a:r>
              <a:rPr lang="fr-FR" sz="1026" dirty="0">
                <a:solidFill>
                  <a:prstClr val="black"/>
                </a:solidFill>
                <a:latin typeface="Arial" panose="020B0604020202020204" pitchFamily="34" charset="0"/>
                <a:ea typeface="Calibri" panose="020F0502020204030204" pitchFamily="34" charset="0"/>
                <a:cs typeface="Arial" panose="020B0604020202020204" pitchFamily="34" charset="0"/>
              </a:rPr>
              <a:t>Les plantations sont en cours. La reprise est bonne</a:t>
            </a:r>
          </a:p>
          <a:p>
            <a:pPr indent="-171450" algn="just" defTabSz="781995">
              <a:lnSpc>
                <a:spcPct val="115000"/>
              </a:lnSpc>
              <a:spcAft>
                <a:spcPts val="513"/>
              </a:spcAft>
              <a:buFontTx/>
              <a:buChar char="-"/>
              <a:defRPr sz="1800" b="0" i="0" u="none" strike="noStrike" kern="0" cap="none" spc="0" baseline="0">
                <a:solidFill>
                  <a:srgbClr val="000000"/>
                </a:solidFill>
                <a:uFillTx/>
              </a:defRPr>
            </a:pPr>
            <a:r>
              <a:rPr lang="fr-FR" sz="1026" kern="0" dirty="0">
                <a:solidFill>
                  <a:prstClr val="black"/>
                </a:solidFill>
                <a:latin typeface="Arial" panose="020B0604020202020204" pitchFamily="34" charset="0"/>
                <a:ea typeface="Calibri" panose="020F0502020204030204" pitchFamily="34" charset="0"/>
                <a:cs typeface="Arial" panose="020B0604020202020204" pitchFamily="34" charset="0"/>
              </a:rPr>
              <a:t>La gestion du climat dans les abris est compliquée avec la météo très variable (alternance soleil/nuage/pluie/vent, risque de gelée nocturne). Des cas de brûlures sur plants sont signalés chez des producteurs qui n’ouvrent pas leurs abris en journée. </a:t>
            </a:r>
          </a:p>
          <a:p>
            <a:pPr indent="-171450" algn="just" defTabSz="781995">
              <a:lnSpc>
                <a:spcPct val="115000"/>
              </a:lnSpc>
              <a:spcAft>
                <a:spcPts val="513"/>
              </a:spcAft>
              <a:buFontTx/>
              <a:buChar char="-"/>
              <a:defRPr sz="1800" b="0" i="0" u="none" strike="noStrike" kern="0" cap="none" spc="0" baseline="0">
                <a:solidFill>
                  <a:srgbClr val="000000"/>
                </a:solidFill>
                <a:uFillTx/>
              </a:defRPr>
            </a:pPr>
            <a:r>
              <a:rPr lang="fr-FR" sz="1026" dirty="0">
                <a:solidFill>
                  <a:prstClr val="black"/>
                </a:solidFill>
                <a:latin typeface="Arial" panose="020B0604020202020204" pitchFamily="34" charset="0"/>
                <a:ea typeface="Calibri" panose="020F0502020204030204" pitchFamily="34" charset="0"/>
                <a:cs typeface="Arial" panose="020B0604020202020204" pitchFamily="34" charset="0"/>
              </a:rPr>
              <a:t>Pour les plantations de plein champ la situation est toujours délicate avec des parcelles peu voire pas accessibles en raison des précipitations des derniers jours/semaines.</a:t>
            </a:r>
          </a:p>
        </p:txBody>
      </p:sp>
      <p:sp>
        <p:nvSpPr>
          <p:cNvPr id="18" name="Rectangle 17">
            <a:extLst>
              <a:ext uri="{FF2B5EF4-FFF2-40B4-BE49-F238E27FC236}">
                <a16:creationId xmlns:a16="http://schemas.microsoft.com/office/drawing/2014/main" id="{C816821E-FF6A-86D2-FB7C-467B359BEFD5}"/>
              </a:ext>
            </a:extLst>
          </p:cNvPr>
          <p:cNvSpPr/>
          <p:nvPr/>
        </p:nvSpPr>
        <p:spPr>
          <a:xfrm>
            <a:off x="934693" y="589534"/>
            <a:ext cx="4640561" cy="338554"/>
          </a:xfrm>
          <a:prstGeom prst="rect">
            <a:avLst/>
          </a:prstGeom>
        </p:spPr>
        <p:txBody>
          <a:bodyPr wrap="square">
            <a:spAutoFit/>
          </a:bodyPr>
          <a:lstStyle/>
          <a:p>
            <a:pPr lvl="0" algn="ctr">
              <a:spcAft>
                <a:spcPts val="1800"/>
              </a:spcAft>
              <a:defRPr sz="1800" b="0" i="0" u="none" strike="noStrike" kern="0" cap="none" spc="0" baseline="0">
                <a:solidFill>
                  <a:srgbClr val="000000"/>
                </a:solidFill>
                <a:uFillTx/>
              </a:defRPr>
            </a:pPr>
            <a:r>
              <a:rPr lang="fr-FR" sz="1600" b="1" u="sng" kern="0" dirty="0">
                <a:solidFill>
                  <a:srgbClr val="E17C0D"/>
                </a:solidFill>
                <a:latin typeface="Arial" pitchFamily="34"/>
                <a:cs typeface="Arial" pitchFamily="34"/>
              </a:rPr>
              <a:t>Début des observations en culture sous abris</a:t>
            </a:r>
          </a:p>
        </p:txBody>
      </p:sp>
      <p:graphicFrame>
        <p:nvGraphicFramePr>
          <p:cNvPr id="2" name="Tableau 1">
            <a:extLst>
              <a:ext uri="{FF2B5EF4-FFF2-40B4-BE49-F238E27FC236}">
                <a16:creationId xmlns:a16="http://schemas.microsoft.com/office/drawing/2014/main" id="{CF716E97-680A-A5CE-8027-FD4C56C9B3B4}"/>
              </a:ext>
            </a:extLst>
          </p:cNvPr>
          <p:cNvGraphicFramePr>
            <a:graphicFrameLocks noGrp="1"/>
          </p:cNvGraphicFramePr>
          <p:nvPr>
            <p:extLst>
              <p:ext uri="{D42A27DB-BD31-4B8C-83A1-F6EECF244321}">
                <p14:modId xmlns:p14="http://schemas.microsoft.com/office/powerpoint/2010/main" val="2136753753"/>
              </p:ext>
            </p:extLst>
          </p:nvPr>
        </p:nvGraphicFramePr>
        <p:xfrm>
          <a:off x="207619" y="4721529"/>
          <a:ext cx="6300443" cy="761172"/>
        </p:xfrm>
        <a:graphic>
          <a:graphicData uri="http://schemas.openxmlformats.org/drawingml/2006/table">
            <a:tbl>
              <a:tblPr firstRow="1" bandRow="1">
                <a:tableStyleId>{5C22544A-7EE6-4342-B048-85BDC9FD1C3A}</a:tableStyleId>
              </a:tblPr>
              <a:tblGrid>
                <a:gridCol w="1359287">
                  <a:extLst>
                    <a:ext uri="{9D8B030D-6E8A-4147-A177-3AD203B41FA5}">
                      <a16:colId xmlns:a16="http://schemas.microsoft.com/office/drawing/2014/main" val="20000"/>
                    </a:ext>
                  </a:extLst>
                </a:gridCol>
                <a:gridCol w="1892301">
                  <a:extLst>
                    <a:ext uri="{9D8B030D-6E8A-4147-A177-3AD203B41FA5}">
                      <a16:colId xmlns:a16="http://schemas.microsoft.com/office/drawing/2014/main" val="20001"/>
                    </a:ext>
                  </a:extLst>
                </a:gridCol>
                <a:gridCol w="1760509">
                  <a:extLst>
                    <a:ext uri="{9D8B030D-6E8A-4147-A177-3AD203B41FA5}">
                      <a16:colId xmlns:a16="http://schemas.microsoft.com/office/drawing/2014/main" val="20002"/>
                    </a:ext>
                  </a:extLst>
                </a:gridCol>
                <a:gridCol w="1288346">
                  <a:extLst>
                    <a:ext uri="{9D8B030D-6E8A-4147-A177-3AD203B41FA5}">
                      <a16:colId xmlns:a16="http://schemas.microsoft.com/office/drawing/2014/main" val="20003"/>
                    </a:ext>
                  </a:extLst>
                </a:gridCol>
              </a:tblGrid>
              <a:tr h="463322">
                <a:tc>
                  <a:txBody>
                    <a:bodyPr/>
                    <a:lstStyle/>
                    <a:p>
                      <a:pPr marL="0" algn="ctr" defTabSz="781995" rtl="0" eaLnBrk="1" latinLnBrk="0" hangingPunct="1"/>
                      <a:r>
                        <a:rPr lang="fr-FR" sz="1100" b="1" kern="1200" dirty="0">
                          <a:solidFill>
                            <a:schemeClr val="lt1"/>
                          </a:solidFill>
                          <a:latin typeface="Arial" panose="020B0604020202020204" pitchFamily="34" charset="0"/>
                          <a:ea typeface="+mn-ea"/>
                          <a:cs typeface="Arial" panose="020B0604020202020204" pitchFamily="34" charset="0"/>
                        </a:rPr>
                        <a:t>Bioagresseur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B5AC"/>
                    </a:solidFill>
                  </a:tcPr>
                </a:tc>
                <a:tc>
                  <a:txBody>
                    <a:bodyPr/>
                    <a:lstStyle/>
                    <a:p>
                      <a:pPr marL="0" algn="ctr" defTabSz="781995" rtl="0" eaLnBrk="1" latinLnBrk="0" hangingPunct="1"/>
                      <a:r>
                        <a:rPr lang="fr-FR" sz="1100" b="1" kern="1200" dirty="0">
                          <a:solidFill>
                            <a:schemeClr val="lt1"/>
                          </a:solidFill>
                          <a:latin typeface="Arial" panose="020B0604020202020204" pitchFamily="34" charset="0"/>
                          <a:ea typeface="+mn-ea"/>
                          <a:cs typeface="Arial" panose="020B0604020202020204" pitchFamily="34" charset="0"/>
                        </a:rPr>
                        <a:t>parcelles touchées / parcelles observées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B5AC"/>
                    </a:solidFill>
                  </a:tcPr>
                </a:tc>
                <a:tc>
                  <a:txBody>
                    <a:bodyPr/>
                    <a:lstStyle/>
                    <a:p>
                      <a:pPr marL="0" algn="ctr" defTabSz="781995" rtl="0" eaLnBrk="1" latinLnBrk="0" hangingPunct="1"/>
                      <a:r>
                        <a:rPr lang="fr-FR" sz="1100" b="1" kern="1200" dirty="0">
                          <a:solidFill>
                            <a:schemeClr val="lt1"/>
                          </a:solidFill>
                          <a:latin typeface="Arial" panose="020B0604020202020204" pitchFamily="34" charset="0"/>
                          <a:ea typeface="+mn-ea"/>
                          <a:cs typeface="Arial" panose="020B0604020202020204" pitchFamily="34" charset="0"/>
                        </a:rPr>
                        <a:t>Niveau de pression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B5AC"/>
                    </a:solidFill>
                  </a:tcPr>
                </a:tc>
                <a:tc>
                  <a:txBody>
                    <a:bodyPr/>
                    <a:lstStyle/>
                    <a:p>
                      <a:pPr marL="0" algn="ctr" defTabSz="781995" rtl="0" eaLnBrk="1" latinLnBrk="0" hangingPunct="1"/>
                      <a:r>
                        <a:rPr lang="fr-FR" sz="1100" b="1" kern="1200" dirty="0">
                          <a:solidFill>
                            <a:schemeClr val="lt1"/>
                          </a:solidFill>
                          <a:latin typeface="Arial" panose="020B0604020202020204" pitchFamily="34" charset="0"/>
                          <a:ea typeface="+mn-ea"/>
                          <a:cs typeface="Arial" panose="020B0604020202020204" pitchFamily="34" charset="0"/>
                        </a:rPr>
                        <a:t>Evolution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B5AC"/>
                    </a:solidFill>
                  </a:tcPr>
                </a:tc>
                <a:extLst>
                  <a:ext uri="{0D108BD9-81ED-4DB2-BD59-A6C34878D82A}">
                    <a16:rowId xmlns:a16="http://schemas.microsoft.com/office/drawing/2014/main" val="10000"/>
                  </a:ext>
                </a:extLst>
              </a:tr>
              <a:tr h="297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tx1"/>
                          </a:solidFill>
                          <a:latin typeface="Arial" pitchFamily="34" charset="0"/>
                          <a:cs typeface="Arial" pitchFamily="34" charset="0"/>
                        </a:rPr>
                        <a:t>Pucerons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F0F0"/>
                    </a:solidFill>
                  </a:tcPr>
                </a:tc>
                <a:tc>
                  <a:txBody>
                    <a:bodyPr/>
                    <a:lstStyle/>
                    <a:p>
                      <a:pPr algn="ctr"/>
                      <a:r>
                        <a:rPr lang="fr-FR" sz="1100" dirty="0">
                          <a:solidFill>
                            <a:schemeClr val="tx1"/>
                          </a:solidFill>
                          <a:latin typeface="Arial" pitchFamily="34" charset="0"/>
                          <a:cs typeface="Arial" pitchFamily="34" charset="0"/>
                        </a:rPr>
                        <a:t>1 hors réseau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F0F0"/>
                    </a:solidFill>
                  </a:tcPr>
                </a:tc>
                <a:tc>
                  <a:txBody>
                    <a:bodyPr/>
                    <a:lstStyle/>
                    <a:p>
                      <a:pPr marL="0" lvl="0" algn="ctr" defTabSz="914400" rtl="0" eaLnBrk="1" latinLnBrk="0" hangingPunct="1">
                        <a:buNone/>
                      </a:pPr>
                      <a:r>
                        <a:rPr lang="en-US" sz="1100" b="1" i="0" u="none" strike="noStrike" kern="1200" noProof="0" dirty="0" err="1">
                          <a:solidFill>
                            <a:schemeClr val="tx1"/>
                          </a:solidFill>
                          <a:latin typeface="Arial" panose="020B0604020202020204" pitchFamily="34" charset="0"/>
                          <a:ea typeface="+mn-ea"/>
                          <a:cs typeface="Arial" panose="020B0604020202020204" pitchFamily="34" charset="0"/>
                        </a:rPr>
                        <a:t>Faible</a:t>
                      </a:r>
                      <a:endParaRPr lang="en-US" sz="1100" b="1" i="0" u="none" strike="noStrike" kern="1200" noProof="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A12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ère</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observation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val="2410183961"/>
                  </a:ext>
                </a:extLst>
              </a:tr>
            </a:tbl>
          </a:graphicData>
        </a:graphic>
      </p:graphicFrame>
      <p:sp>
        <p:nvSpPr>
          <p:cNvPr id="4" name="ZoneTexte 3">
            <a:extLst>
              <a:ext uri="{FF2B5EF4-FFF2-40B4-BE49-F238E27FC236}">
                <a16:creationId xmlns:a16="http://schemas.microsoft.com/office/drawing/2014/main" id="{936FA258-9A10-9150-28F5-21F96F1D8BE1}"/>
              </a:ext>
            </a:extLst>
          </p:cNvPr>
          <p:cNvSpPr txBox="1"/>
          <p:nvPr/>
        </p:nvSpPr>
        <p:spPr>
          <a:xfrm>
            <a:off x="207619" y="3476424"/>
            <a:ext cx="6354212" cy="250197"/>
          </a:xfrm>
          <a:prstGeom prst="rect">
            <a:avLst/>
          </a:prstGeom>
          <a:noFill/>
        </p:spPr>
        <p:txBody>
          <a:bodyPr wrap="square" rtlCol="0">
            <a:spAutoFit/>
          </a:bodyPr>
          <a:lstStyle/>
          <a:p>
            <a:pPr algn="just"/>
            <a:r>
              <a:rPr lang="fr-FR" sz="1026" kern="0" dirty="0">
                <a:solidFill>
                  <a:prstClr val="black"/>
                </a:solidFill>
                <a:latin typeface="Arial" panose="020B0604020202020204" pitchFamily="34" charset="0"/>
                <a:ea typeface="Calibri" panose="020F0502020204030204" pitchFamily="34" charset="0"/>
                <a:cs typeface="Arial" panose="020B0604020202020204" pitchFamily="34" charset="0"/>
              </a:rPr>
              <a:t>Une observation a été faite sur une parcelle hors réseau dans le secteur de Pernes les Fontaines (84).</a:t>
            </a:r>
          </a:p>
        </p:txBody>
      </p:sp>
    </p:spTree>
    <p:extLst>
      <p:ext uri="{BB962C8B-B14F-4D97-AF65-F5344CB8AC3E}">
        <p14:creationId xmlns:p14="http://schemas.microsoft.com/office/powerpoint/2010/main" val="43329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id="{B3DBE6D2-64D9-BF4E-DD91-449DBD86B71E}"/>
              </a:ext>
            </a:extLst>
          </p:cNvPr>
          <p:cNvGraphicFramePr>
            <a:graphicFrameLocks/>
          </p:cNvGraphicFramePr>
          <p:nvPr>
            <p:extLst>
              <p:ext uri="{D42A27DB-BD31-4B8C-83A1-F6EECF244321}">
                <p14:modId xmlns:p14="http://schemas.microsoft.com/office/powerpoint/2010/main" val="671179380"/>
              </p:ext>
            </p:extLst>
          </p:nvPr>
        </p:nvGraphicFramePr>
        <p:xfrm>
          <a:off x="2405838" y="1605347"/>
          <a:ext cx="4590254" cy="3064403"/>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6">
            <a:extLst>
              <a:ext uri="{FF2B5EF4-FFF2-40B4-BE49-F238E27FC236}">
                <a16:creationId xmlns:a16="http://schemas.microsoft.com/office/drawing/2014/main" id="{B1B157EA-4461-4D03-8910-553EACA6F515}"/>
              </a:ext>
            </a:extLst>
          </p:cNvPr>
          <p:cNvSpPr txBox="1"/>
          <p:nvPr/>
        </p:nvSpPr>
        <p:spPr>
          <a:xfrm>
            <a:off x="471391" y="701551"/>
            <a:ext cx="5695853" cy="315825"/>
          </a:xfrm>
          <a:prstGeom prst="rect">
            <a:avLst/>
          </a:prstGeom>
          <a:noFill/>
          <a:ln cap="flat">
            <a:noFill/>
          </a:ln>
        </p:spPr>
        <p:txBody>
          <a:bodyPr vert="horz" wrap="square" lIns="78203" tIns="39101" rIns="78203" bIns="39101" anchor="t" anchorCtr="0" compatLnSpc="1">
            <a:spAutoFit/>
          </a:bodyPr>
          <a:lstStyle/>
          <a:p>
            <a:pPr>
              <a:spcAft>
                <a:spcPts val="1539"/>
              </a:spcAft>
              <a:defRPr sz="1800" b="0" i="0" u="none" strike="noStrike" kern="0" cap="none" spc="0" baseline="0">
                <a:solidFill>
                  <a:srgbClr val="000000"/>
                </a:solidFill>
                <a:uFillTx/>
              </a:defRPr>
            </a:pPr>
            <a:r>
              <a:rPr lang="fr-FR" sz="1539" b="1" kern="0" dirty="0">
                <a:solidFill>
                  <a:srgbClr val="1F519F"/>
                </a:solidFill>
                <a:latin typeface="Arial" pitchFamily="34"/>
                <a:cs typeface="Arial" pitchFamily="34"/>
              </a:rPr>
              <a:t>Puceron</a:t>
            </a:r>
            <a:endParaRPr lang="fr-FR" sz="1197" b="1" dirty="0">
              <a:solidFill>
                <a:srgbClr val="1F519F"/>
              </a:solidFill>
              <a:latin typeface="Arial" pitchFamily="34"/>
              <a:cs typeface="Arial" pitchFamily="34"/>
            </a:endParaRPr>
          </a:p>
        </p:txBody>
      </p:sp>
      <p:sp>
        <p:nvSpPr>
          <p:cNvPr id="3" name="Rectangle 4">
            <a:extLst>
              <a:ext uri="{FF2B5EF4-FFF2-40B4-BE49-F238E27FC236}">
                <a16:creationId xmlns:a16="http://schemas.microsoft.com/office/drawing/2014/main" id="{E093B0E4-10F3-43ED-8C11-D4930CB1ACEB}"/>
              </a:ext>
            </a:extLst>
          </p:cNvPr>
          <p:cNvSpPr/>
          <p:nvPr/>
        </p:nvSpPr>
        <p:spPr>
          <a:xfrm>
            <a:off x="196356" y="147326"/>
            <a:ext cx="6465288" cy="315825"/>
          </a:xfrm>
          <a:prstGeom prst="rect">
            <a:avLst/>
          </a:prstGeom>
          <a:solidFill>
            <a:srgbClr val="1F519F"/>
          </a:solidFill>
          <a:ln cap="flat">
            <a:noFill/>
            <a:prstDash val="solid"/>
          </a:ln>
        </p:spPr>
        <p:txBody>
          <a:bodyPr vert="horz" wrap="square" lIns="78203" tIns="39101" rIns="78203" bIns="39101" anchor="t" anchorCtr="0" compatLnSpc="1">
            <a:spAutoFit/>
          </a:bodyPr>
          <a:lstStyle/>
          <a:p>
            <a:pPr lvl="0">
              <a:defRPr sz="1800" b="0" i="0" u="none" strike="noStrike" kern="0" cap="none" spc="0" baseline="0">
                <a:solidFill>
                  <a:srgbClr val="000000"/>
                </a:solidFill>
                <a:uFillTx/>
              </a:defRPr>
            </a:pPr>
            <a:r>
              <a:rPr lang="fr-FR" sz="1539" b="1" dirty="0">
                <a:solidFill>
                  <a:srgbClr val="FFFFFF"/>
                </a:solidFill>
                <a:latin typeface="Arial" pitchFamily="34"/>
                <a:cs typeface="Arial" pitchFamily="34"/>
              </a:rPr>
              <a:t>   Melon sous abri : ravageur</a:t>
            </a:r>
          </a:p>
        </p:txBody>
      </p:sp>
      <p:cxnSp>
        <p:nvCxnSpPr>
          <p:cNvPr id="9" name="Connecteur droit 23">
            <a:extLst>
              <a:ext uri="{FF2B5EF4-FFF2-40B4-BE49-F238E27FC236}">
                <a16:creationId xmlns:a16="http://schemas.microsoft.com/office/drawing/2014/main" id="{6C470606-9594-475E-8781-D9B7FB1A9B61}"/>
              </a:ext>
            </a:extLst>
          </p:cNvPr>
          <p:cNvCxnSpPr/>
          <p:nvPr/>
        </p:nvCxnSpPr>
        <p:spPr>
          <a:xfrm>
            <a:off x="349938" y="8791714"/>
            <a:ext cx="6158124" cy="0"/>
          </a:xfrm>
          <a:prstGeom prst="straightConnector1">
            <a:avLst/>
          </a:prstGeom>
          <a:noFill/>
          <a:ln w="38103" cap="flat">
            <a:solidFill>
              <a:srgbClr val="192E4F"/>
            </a:solidFill>
            <a:prstDash val="solid"/>
            <a:miter/>
          </a:ln>
        </p:spPr>
      </p:cxnSp>
      <p:pic>
        <p:nvPicPr>
          <p:cNvPr id="17" name="Image 16">
            <a:hlinkClick r:id="rId3" action="ppaction://hlinksldjump"/>
            <a:extLst>
              <a:ext uri="{FF2B5EF4-FFF2-40B4-BE49-F238E27FC236}">
                <a16:creationId xmlns:a16="http://schemas.microsoft.com/office/drawing/2014/main" id="{EE8E216F-CD93-4106-B54C-484A1635BBB9}"/>
              </a:ext>
            </a:extLst>
          </p:cNvPr>
          <p:cNvPicPr>
            <a:picLocks noChangeAspect="1"/>
          </p:cNvPicPr>
          <p:nvPr/>
        </p:nvPicPr>
        <p:blipFill rotWithShape="1">
          <a:blip r:embed="rId4">
            <a:extLst>
              <a:ext uri="{28A0092B-C50C-407E-A947-70E740481C1C}">
                <a14:useLocalDpi xmlns:a14="http://schemas.microsoft.com/office/drawing/2010/main" val="0"/>
              </a:ext>
            </a:extLst>
          </a:blip>
          <a:srcRect l="4337" t="33969" r="-3469"/>
          <a:stretch/>
        </p:blipFill>
        <p:spPr>
          <a:xfrm>
            <a:off x="5895107" y="0"/>
            <a:ext cx="713282" cy="705777"/>
          </a:xfrm>
          <a:prstGeom prst="rect">
            <a:avLst/>
          </a:prstGeom>
        </p:spPr>
      </p:pic>
      <p:sp>
        <p:nvSpPr>
          <p:cNvPr id="10" name="ZoneTexte 9">
            <a:extLst>
              <a:ext uri="{FF2B5EF4-FFF2-40B4-BE49-F238E27FC236}">
                <a16:creationId xmlns:a16="http://schemas.microsoft.com/office/drawing/2014/main" id="{C279248A-4357-7C88-C665-BAC4B55722C5}"/>
              </a:ext>
            </a:extLst>
          </p:cNvPr>
          <p:cNvSpPr txBox="1"/>
          <p:nvPr/>
        </p:nvSpPr>
        <p:spPr>
          <a:xfrm>
            <a:off x="496563" y="1374913"/>
            <a:ext cx="5780358" cy="634020"/>
          </a:xfrm>
          <a:prstGeom prst="rect">
            <a:avLst/>
          </a:prstGeom>
          <a:noFill/>
        </p:spPr>
        <p:txBody>
          <a:bodyPr wrap="square" rtlCol="0">
            <a:spAutoFit/>
          </a:bodyPr>
          <a:lstStyle/>
          <a:p>
            <a:pPr lvl="0" algn="just">
              <a:lnSpc>
                <a:spcPct val="115000"/>
              </a:lnSpc>
            </a:pPr>
            <a:r>
              <a:rPr lang="fr-FR" sz="1026" dirty="0">
                <a:latin typeface="Arial" panose="020B0604020202020204" pitchFamily="34" charset="0"/>
                <a:ea typeface="Calibri" panose="020F0502020204030204" pitchFamily="34" charset="0"/>
                <a:cs typeface="Arial" panose="020B0604020202020204" pitchFamily="34" charset="0"/>
              </a:rPr>
              <a:t>Des pucerons ont été signalés sur une parcelle sous abris hors réseau située dans le Vaucluse (84). La parcelle est en Bio. Le niveau d’intensité est faible pour l’instant mais la présence de puceron est précoce pour la saison.</a:t>
            </a:r>
          </a:p>
        </p:txBody>
      </p:sp>
      <p:sp>
        <p:nvSpPr>
          <p:cNvPr id="4" name="Rectangle 3">
            <a:extLst>
              <a:ext uri="{FF2B5EF4-FFF2-40B4-BE49-F238E27FC236}">
                <a16:creationId xmlns:a16="http://schemas.microsoft.com/office/drawing/2014/main" id="{39E7FD09-8F15-FF52-99BB-006A3DC2B2CE}"/>
              </a:ext>
            </a:extLst>
          </p:cNvPr>
          <p:cNvSpPr/>
          <p:nvPr/>
        </p:nvSpPr>
        <p:spPr>
          <a:xfrm>
            <a:off x="496562" y="1049817"/>
            <a:ext cx="4808328" cy="329193"/>
          </a:xfrm>
          <a:prstGeom prst="rect">
            <a:avLst/>
          </a:prstGeom>
        </p:spPr>
        <p:txBody>
          <a:bodyPr wrap="square">
            <a:spAutoFit/>
          </a:bodyPr>
          <a:lstStyle/>
          <a:p>
            <a:pPr algn="just">
              <a:spcAft>
                <a:spcPts val="11802"/>
              </a:spcAft>
              <a:defRPr sz="1800" b="0" i="0" u="none" strike="noStrike" kern="0" cap="none" spc="0" baseline="0">
                <a:solidFill>
                  <a:srgbClr val="000000"/>
                </a:solidFill>
                <a:uFillTx/>
              </a:defRPr>
            </a:pPr>
            <a:r>
              <a:rPr lang="fr-FR" sz="1539" kern="0" dirty="0">
                <a:solidFill>
                  <a:srgbClr val="30B5AC"/>
                </a:solidFill>
                <a:latin typeface="Arial" pitchFamily="34"/>
                <a:cs typeface="Arial" pitchFamily="34"/>
              </a:rPr>
              <a:t>Observations</a:t>
            </a:r>
            <a:endParaRPr lang="fr-FR" sz="1539" kern="0" dirty="0">
              <a:solidFill>
                <a:srgbClr val="30B5AC"/>
              </a:solidFill>
              <a:latin typeface="Arial" pitchFamily="34"/>
              <a:ea typeface="Calibri" pitchFamily="34"/>
              <a:cs typeface="Arial" pitchFamily="34"/>
            </a:endParaRPr>
          </a:p>
        </p:txBody>
      </p:sp>
      <p:sp>
        <p:nvSpPr>
          <p:cNvPr id="6" name="Rectangle 5">
            <a:extLst>
              <a:ext uri="{FF2B5EF4-FFF2-40B4-BE49-F238E27FC236}">
                <a16:creationId xmlns:a16="http://schemas.microsoft.com/office/drawing/2014/main" id="{E95C267C-BCB2-0127-C7EE-EB941D7E4EA7}"/>
              </a:ext>
            </a:extLst>
          </p:cNvPr>
          <p:cNvSpPr/>
          <p:nvPr/>
        </p:nvSpPr>
        <p:spPr>
          <a:xfrm>
            <a:off x="471391" y="2004836"/>
            <a:ext cx="4808328" cy="329193"/>
          </a:xfrm>
          <a:prstGeom prst="rect">
            <a:avLst/>
          </a:prstGeom>
        </p:spPr>
        <p:txBody>
          <a:bodyPr wrap="square">
            <a:spAutoFit/>
          </a:bodyPr>
          <a:lstStyle/>
          <a:p>
            <a:pPr algn="just">
              <a:spcAft>
                <a:spcPts val="11802"/>
              </a:spcAft>
              <a:defRPr sz="1800" b="0" i="0" u="none" strike="noStrike" kern="0" cap="none" spc="0" baseline="0">
                <a:solidFill>
                  <a:srgbClr val="000000"/>
                </a:solidFill>
                <a:uFillTx/>
              </a:defRPr>
            </a:pPr>
            <a:r>
              <a:rPr lang="fr-FR" sz="1539" dirty="0">
                <a:solidFill>
                  <a:srgbClr val="30B5AC"/>
                </a:solidFill>
                <a:latin typeface="Arial" pitchFamily="34"/>
                <a:cs typeface="Arial" pitchFamily="34"/>
              </a:rPr>
              <a:t>Analyse du risque</a:t>
            </a:r>
            <a:endParaRPr lang="fr-FR" sz="1539" kern="0" dirty="0">
              <a:solidFill>
                <a:srgbClr val="30B5AC"/>
              </a:solidFill>
              <a:latin typeface="Arial" pitchFamily="34"/>
              <a:ea typeface="Calibri" pitchFamily="34"/>
              <a:cs typeface="Arial" pitchFamily="34"/>
            </a:endParaRPr>
          </a:p>
        </p:txBody>
      </p:sp>
      <p:sp>
        <p:nvSpPr>
          <p:cNvPr id="7" name="ZoneTexte 6">
            <a:extLst>
              <a:ext uri="{FF2B5EF4-FFF2-40B4-BE49-F238E27FC236}">
                <a16:creationId xmlns:a16="http://schemas.microsoft.com/office/drawing/2014/main" id="{92B2F083-B1B5-0261-A882-A3A591447106}"/>
              </a:ext>
            </a:extLst>
          </p:cNvPr>
          <p:cNvSpPr txBox="1"/>
          <p:nvPr/>
        </p:nvSpPr>
        <p:spPr>
          <a:xfrm>
            <a:off x="471391" y="2319383"/>
            <a:ext cx="3338609" cy="819840"/>
          </a:xfrm>
          <a:prstGeom prst="rect">
            <a:avLst/>
          </a:prstGeom>
          <a:noFill/>
        </p:spPr>
        <p:txBody>
          <a:bodyPr wrap="square" rtlCol="0">
            <a:spAutoFit/>
          </a:bodyPr>
          <a:lstStyle/>
          <a:p>
            <a:pPr algn="just">
              <a:lnSpc>
                <a:spcPct val="115000"/>
              </a:lnSpc>
            </a:pPr>
            <a:r>
              <a:rPr lang="fr-FR" sz="1050" dirty="0">
                <a:latin typeface="Arial" panose="020B0604020202020204" pitchFamily="34" charset="0"/>
                <a:cs typeface="Arial" panose="020B0604020202020204" pitchFamily="34" charset="0"/>
              </a:rPr>
              <a:t>Une surveillance attentive doit être maintenue car le développement des pucerons peut être explosif. Avec les températures croissantes en journée, le développement des populations peut s’accélérer. </a:t>
            </a:r>
            <a:endParaRPr lang="fr-FR" sz="1026"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1EFDD70-7609-AB94-57C7-25FB0037E09A}"/>
              </a:ext>
            </a:extLst>
          </p:cNvPr>
          <p:cNvSpPr/>
          <p:nvPr/>
        </p:nvSpPr>
        <p:spPr>
          <a:xfrm>
            <a:off x="456371" y="3285076"/>
            <a:ext cx="4808328" cy="329193"/>
          </a:xfrm>
          <a:prstGeom prst="rect">
            <a:avLst/>
          </a:prstGeom>
        </p:spPr>
        <p:txBody>
          <a:bodyPr wrap="square">
            <a:spAutoFit/>
          </a:bodyPr>
          <a:lstStyle/>
          <a:p>
            <a:pPr algn="just">
              <a:spcAft>
                <a:spcPts val="11802"/>
              </a:spcAft>
              <a:defRPr sz="1800" b="0" i="0" u="none" strike="noStrike" kern="0" cap="none" spc="0" baseline="0">
                <a:solidFill>
                  <a:srgbClr val="000000"/>
                </a:solidFill>
                <a:uFillTx/>
              </a:defRPr>
            </a:pPr>
            <a:r>
              <a:rPr lang="fr-FR" sz="1539" dirty="0">
                <a:solidFill>
                  <a:srgbClr val="30B5AC"/>
                </a:solidFill>
                <a:latin typeface="Arial" pitchFamily="34"/>
                <a:cs typeface="Arial" pitchFamily="34"/>
              </a:rPr>
              <a:t>Gestion du risque</a:t>
            </a:r>
            <a:endParaRPr lang="fr-FR" sz="1539" kern="0" dirty="0">
              <a:solidFill>
                <a:srgbClr val="30B5AC"/>
              </a:solidFill>
              <a:latin typeface="Arial" pitchFamily="34"/>
              <a:ea typeface="Calibri" pitchFamily="34"/>
              <a:cs typeface="Arial" pitchFamily="34"/>
            </a:endParaRPr>
          </a:p>
        </p:txBody>
      </p:sp>
      <p:sp>
        <p:nvSpPr>
          <p:cNvPr id="13" name="ZoneTexte 12">
            <a:extLst>
              <a:ext uri="{FF2B5EF4-FFF2-40B4-BE49-F238E27FC236}">
                <a16:creationId xmlns:a16="http://schemas.microsoft.com/office/drawing/2014/main" id="{6D24F919-196E-22FA-DF90-D20B5AD5DA07}"/>
              </a:ext>
            </a:extLst>
          </p:cNvPr>
          <p:cNvSpPr txBox="1"/>
          <p:nvPr/>
        </p:nvSpPr>
        <p:spPr>
          <a:xfrm>
            <a:off x="579121" y="3577475"/>
            <a:ext cx="5588124" cy="2832378"/>
          </a:xfrm>
          <a:prstGeom prst="rect">
            <a:avLst/>
          </a:prstGeom>
          <a:noFill/>
        </p:spPr>
        <p:txBody>
          <a:bodyPr wrap="square" rtlCol="0">
            <a:spAutoFit/>
          </a:bodyPr>
          <a:lstStyle/>
          <a:p>
            <a:pPr marL="457200" lvl="2" algn="just"/>
            <a:r>
              <a:rPr lang="fr-FR" sz="1026" dirty="0">
                <a:latin typeface="Arial" panose="020B0604020202020204" pitchFamily="34" charset="0"/>
                <a:ea typeface="Calibri" panose="020F0502020204030204" pitchFamily="34" charset="0"/>
                <a:cs typeface="Arial" panose="020B0604020202020204" pitchFamily="34" charset="0"/>
              </a:rPr>
              <a:t>Le principal levier est l’utilisation de variétés portant </a:t>
            </a:r>
            <a:r>
              <a:rPr lang="fr-FR" sz="1026" b="1" dirty="0">
                <a:latin typeface="Arial" panose="020B0604020202020204" pitchFamily="34" charset="0"/>
                <a:ea typeface="Calibri" panose="020F0502020204030204" pitchFamily="34" charset="0"/>
                <a:cs typeface="Arial" panose="020B0604020202020204" pitchFamily="34" charset="0"/>
              </a:rPr>
              <a:t>le gène de résistance (VAT) </a:t>
            </a:r>
            <a:r>
              <a:rPr lang="fr-FR" sz="1026" dirty="0">
                <a:latin typeface="Arial" panose="020B0604020202020204" pitchFamily="34" charset="0"/>
                <a:ea typeface="Calibri" panose="020F0502020204030204" pitchFamily="34" charset="0"/>
                <a:cs typeface="Arial" panose="020B0604020202020204" pitchFamily="34" charset="0"/>
              </a:rPr>
              <a:t>à la colonisation par le puceron Aphis </a:t>
            </a:r>
            <a:r>
              <a:rPr lang="fr-FR" sz="1026" dirty="0" err="1">
                <a:latin typeface="Arial" panose="020B0604020202020204" pitchFamily="34" charset="0"/>
                <a:ea typeface="Calibri" panose="020F0502020204030204" pitchFamily="34" charset="0"/>
                <a:cs typeface="Arial" panose="020B0604020202020204" pitchFamily="34" charset="0"/>
              </a:rPr>
              <a:t>gossypii</a:t>
            </a:r>
            <a:r>
              <a:rPr lang="fr-FR" sz="1026" dirty="0">
                <a:latin typeface="Arial" panose="020B0604020202020204" pitchFamily="34" charset="0"/>
                <a:ea typeface="Calibri" panose="020F0502020204030204" pitchFamily="34" charset="0"/>
                <a:cs typeface="Arial" panose="020B0604020202020204" pitchFamily="34" charset="0"/>
              </a:rPr>
              <a:t> qui </a:t>
            </a:r>
            <a:r>
              <a:rPr lang="fr-FR" sz="1026" b="1" dirty="0">
                <a:latin typeface="Arial" panose="020B0604020202020204" pitchFamily="34" charset="0"/>
                <a:ea typeface="Calibri" panose="020F0502020204030204" pitchFamily="34" charset="0"/>
                <a:cs typeface="Arial" panose="020B0604020202020204" pitchFamily="34" charset="0"/>
              </a:rPr>
              <a:t>contribue à faire baisser la pression en pucerons</a:t>
            </a:r>
            <a:r>
              <a:rPr lang="fr-FR" sz="1026" dirty="0">
                <a:latin typeface="Arial" panose="020B0604020202020204" pitchFamily="34" charset="0"/>
                <a:ea typeface="Calibri" panose="020F0502020204030204" pitchFamily="34" charset="0"/>
                <a:cs typeface="Arial" panose="020B0604020202020204" pitchFamily="34" charset="0"/>
              </a:rPr>
              <a:t>. La gestion de la </a:t>
            </a:r>
            <a:r>
              <a:rPr lang="fr-FR" sz="1026" b="1" dirty="0">
                <a:latin typeface="Arial" panose="020B0604020202020204" pitchFamily="34" charset="0"/>
                <a:ea typeface="Calibri" panose="020F0502020204030204" pitchFamily="34" charset="0"/>
                <a:cs typeface="Arial" panose="020B0604020202020204" pitchFamily="34" charset="0"/>
              </a:rPr>
              <a:t>fertilisation</a:t>
            </a:r>
            <a:r>
              <a:rPr lang="fr-FR" sz="1026" dirty="0">
                <a:latin typeface="Arial" panose="020B0604020202020204" pitchFamily="34" charset="0"/>
                <a:ea typeface="Calibri" panose="020F0502020204030204" pitchFamily="34" charset="0"/>
                <a:cs typeface="Arial" panose="020B0604020202020204" pitchFamily="34" charset="0"/>
              </a:rPr>
              <a:t> est également un levier intéressant. Dès la </a:t>
            </a:r>
            <a:r>
              <a:rPr lang="fr-FR" sz="1026" b="1" dirty="0">
                <a:latin typeface="Arial" panose="020B0604020202020204" pitchFamily="34" charset="0"/>
                <a:ea typeface="Calibri" panose="020F0502020204030204" pitchFamily="34" charset="0"/>
                <a:cs typeface="Arial" panose="020B0604020202020204" pitchFamily="34" charset="0"/>
              </a:rPr>
              <a:t>première détection de foyer </a:t>
            </a:r>
            <a:r>
              <a:rPr lang="fr-FR" sz="1026" dirty="0">
                <a:latin typeface="Arial" panose="020B0604020202020204" pitchFamily="34" charset="0"/>
                <a:ea typeface="Calibri" panose="020F0502020204030204" pitchFamily="34" charset="0"/>
                <a:cs typeface="Arial" panose="020B0604020202020204" pitchFamily="34" charset="0"/>
              </a:rPr>
              <a:t>il est recommandé d’intervenir avec </a:t>
            </a:r>
            <a:r>
              <a:rPr lang="fr-FR" sz="1026" b="1" dirty="0">
                <a:latin typeface="Arial" panose="020B0604020202020204" pitchFamily="34" charset="0"/>
                <a:ea typeface="Calibri" panose="020F0502020204030204" pitchFamily="34" charset="0"/>
                <a:cs typeface="Arial" panose="020B0604020202020204" pitchFamily="34" charset="0"/>
              </a:rPr>
              <a:t>des applications localisées sur les foyers et/ou d’introduire des auxiliaires </a:t>
            </a:r>
            <a:r>
              <a:rPr lang="fr-FR" sz="1026" dirty="0">
                <a:latin typeface="Arial" panose="020B0604020202020204" pitchFamily="34" charset="0"/>
                <a:ea typeface="Calibri" panose="020F0502020204030204" pitchFamily="34" charset="0"/>
                <a:cs typeface="Arial" panose="020B0604020202020204" pitchFamily="34" charset="0"/>
              </a:rPr>
              <a:t>(ce qui impose une surveillance régulière de la culture). </a:t>
            </a:r>
          </a:p>
          <a:p>
            <a:pPr algn="just"/>
            <a:endParaRPr lang="fr-FR" sz="1050" kern="0" dirty="0">
              <a:latin typeface="Arial" panose="020B0604020202020204" pitchFamily="34" charset="0"/>
              <a:cs typeface="Arial" panose="020B0604020202020204" pitchFamily="34" charset="0"/>
            </a:endParaRPr>
          </a:p>
          <a:p>
            <a:pPr algn="just"/>
            <a:r>
              <a:rPr lang="fr-FR" sz="1026" dirty="0">
                <a:latin typeface="Arial" panose="020B0604020202020204" pitchFamily="34" charset="0"/>
                <a:ea typeface="Calibri" panose="020F0502020204030204" pitchFamily="34" charset="0"/>
                <a:cs typeface="Arial" panose="020B0604020202020204" pitchFamily="34" charset="0"/>
              </a:rPr>
              <a:t>Il existe </a:t>
            </a:r>
            <a:r>
              <a:rPr lang="fr-FR" sz="1026" b="1" dirty="0">
                <a:latin typeface="Arial" panose="020B0604020202020204" pitchFamily="34" charset="0"/>
                <a:ea typeface="Calibri" panose="020F0502020204030204" pitchFamily="34" charset="0"/>
                <a:cs typeface="Arial" panose="020B0604020202020204" pitchFamily="34" charset="0"/>
              </a:rPr>
              <a:t>des produits de biocontrôle </a:t>
            </a:r>
            <a:r>
              <a:rPr lang="fr-FR" sz="1026" dirty="0">
                <a:latin typeface="Arial" panose="020B0604020202020204" pitchFamily="34" charset="0"/>
                <a:ea typeface="Calibri" panose="020F0502020204030204" pitchFamily="34" charset="0"/>
                <a:cs typeface="Arial" panose="020B0604020202020204" pitchFamily="34" charset="0"/>
              </a:rPr>
              <a:t>à base </a:t>
            </a:r>
            <a:r>
              <a:rPr lang="fr-FR" sz="1026" dirty="0" err="1">
                <a:latin typeface="Arial" panose="020B0604020202020204" pitchFamily="34" charset="0"/>
                <a:ea typeface="Calibri" panose="020F0502020204030204" pitchFamily="34" charset="0"/>
                <a:cs typeface="Arial" panose="020B0604020202020204" pitchFamily="34" charset="0"/>
              </a:rPr>
              <a:t>base</a:t>
            </a:r>
            <a:r>
              <a:rPr lang="fr-FR" sz="1026" dirty="0">
                <a:latin typeface="Arial" panose="020B0604020202020204" pitchFamily="34" charset="0"/>
                <a:ea typeface="Calibri" panose="020F0502020204030204" pitchFamily="34" charset="0"/>
                <a:cs typeface="Arial" panose="020B0604020202020204" pitchFamily="34" charset="0"/>
              </a:rPr>
              <a:t> de sels potassiques d’acides gras ou de </a:t>
            </a:r>
            <a:r>
              <a:rPr lang="fr-FR" sz="1026" dirty="0" err="1">
                <a:latin typeface="Arial" panose="020B0604020202020204" pitchFamily="34" charset="0"/>
                <a:ea typeface="Calibri" panose="020F0502020204030204" pitchFamily="34" charset="0"/>
                <a:cs typeface="Arial" panose="020B0604020202020204" pitchFamily="34" charset="0"/>
              </a:rPr>
              <a:t>maltodextrine</a:t>
            </a:r>
            <a:r>
              <a:rPr lang="fr-FR" sz="1026" dirty="0">
                <a:latin typeface="Arial" panose="020B0604020202020204" pitchFamily="34" charset="0"/>
                <a:ea typeface="Calibri" panose="020F0502020204030204" pitchFamily="34" charset="0"/>
                <a:cs typeface="Arial" panose="020B0604020202020204" pitchFamily="34" charset="0"/>
              </a:rPr>
              <a:t>. Pour plus d’informations rapprochez vous de votre conseiller. La liste des biocontrôle est disponible </a:t>
            </a:r>
            <a:r>
              <a:rPr lang="fr-FR" sz="1050" kern="0" dirty="0">
                <a:solidFill>
                  <a:srgbClr val="000000"/>
                </a:solidFill>
                <a:latin typeface="Arial" panose="020B0604020202020204" pitchFamily="34" charset="0"/>
                <a:cs typeface="Arial" panose="020B0604020202020204" pitchFamily="34" charset="0"/>
                <a:hlinkClick r:id="rId5"/>
              </a:rPr>
              <a:t>ici</a:t>
            </a:r>
            <a:r>
              <a:rPr lang="fr-FR" sz="1050" kern="0" dirty="0">
                <a:solidFill>
                  <a:srgbClr val="000000"/>
                </a:solidFill>
                <a:latin typeface="Arial" panose="020B0604020202020204" pitchFamily="34" charset="0"/>
                <a:cs typeface="Arial" panose="020B0604020202020204" pitchFamily="34" charset="0"/>
              </a:rPr>
              <a:t>. </a:t>
            </a:r>
          </a:p>
          <a:p>
            <a:pPr algn="just"/>
            <a:endParaRPr lang="fr-FR" sz="1050" dirty="0">
              <a:latin typeface="Arial" panose="020B0604020202020204" pitchFamily="34" charset="0"/>
              <a:cs typeface="Arial" panose="020B0604020202020204" pitchFamily="34" charset="0"/>
            </a:endParaRPr>
          </a:p>
          <a:p>
            <a:pPr algn="just"/>
            <a:r>
              <a:rPr lang="fr-FR" sz="1026" dirty="0">
                <a:latin typeface="Arial" panose="020B0604020202020204" pitchFamily="34" charset="0"/>
                <a:ea typeface="Calibri" panose="020F0502020204030204" pitchFamily="34" charset="0"/>
                <a:cs typeface="Arial" panose="020B0604020202020204" pitchFamily="34" charset="0"/>
              </a:rPr>
              <a:t>En culture sous abri, la </a:t>
            </a:r>
            <a:r>
              <a:rPr lang="fr-FR" sz="1026" b="1" dirty="0">
                <a:latin typeface="Arial" panose="020B0604020202020204" pitchFamily="34" charset="0"/>
                <a:ea typeface="Calibri" panose="020F0502020204030204" pitchFamily="34" charset="0"/>
                <a:cs typeface="Arial" panose="020B0604020202020204" pitchFamily="34" charset="0"/>
              </a:rPr>
              <a:t>protection intégrée </a:t>
            </a:r>
            <a:r>
              <a:rPr lang="fr-FR" sz="1026" dirty="0">
                <a:latin typeface="Arial" panose="020B0604020202020204" pitchFamily="34" charset="0"/>
                <a:ea typeface="Calibri" panose="020F0502020204030204" pitchFamily="34" charset="0"/>
                <a:cs typeface="Arial" panose="020B0604020202020204" pitchFamily="34" charset="0"/>
              </a:rPr>
              <a:t>est possible notamment avec des apports de parasitoïdes (Aphidius </a:t>
            </a:r>
            <a:r>
              <a:rPr lang="fr-FR" sz="1026" dirty="0" err="1">
                <a:latin typeface="Arial" panose="020B0604020202020204" pitchFamily="34" charset="0"/>
                <a:ea typeface="Calibri" panose="020F0502020204030204" pitchFamily="34" charset="0"/>
                <a:cs typeface="Arial" panose="020B0604020202020204" pitchFamily="34" charset="0"/>
              </a:rPr>
              <a:t>colemani</a:t>
            </a:r>
            <a:r>
              <a:rPr lang="fr-FR" sz="1026" dirty="0">
                <a:latin typeface="Arial" panose="020B0604020202020204" pitchFamily="34" charset="0"/>
                <a:ea typeface="Calibri" panose="020F0502020204030204" pitchFamily="34" charset="0"/>
                <a:cs typeface="Arial" panose="020B0604020202020204" pitchFamily="34" charset="0"/>
              </a:rPr>
              <a:t>) soit par l’intermédiaire de plantes relais, soit en flacons sur la base de 2 ou 3 lâchers.</a:t>
            </a:r>
          </a:p>
          <a:p>
            <a:pPr algn="just"/>
            <a:r>
              <a:rPr lang="fr-FR" sz="1026" dirty="0">
                <a:latin typeface="Arial" panose="020B0604020202020204" pitchFamily="34" charset="0"/>
                <a:ea typeface="Calibri" panose="020F0502020204030204" pitchFamily="34" charset="0"/>
                <a:cs typeface="Arial" panose="020B0604020202020204" pitchFamily="34" charset="0"/>
              </a:rPr>
              <a:t>Pour plus d’informations : </a:t>
            </a:r>
            <a:r>
              <a:rPr lang="fr-FR" sz="1030" dirty="0">
                <a:latin typeface="Arial" panose="020B0604020202020204" pitchFamily="34" charset="0"/>
                <a:cs typeface="Arial" panose="020B0604020202020204" pitchFamily="34" charset="0"/>
                <a:hlinkClick r:id="rId6"/>
              </a:rPr>
              <a:t>Fiche APREL</a:t>
            </a:r>
            <a:endParaRPr lang="fr-FR" sz="1030" dirty="0">
              <a:latin typeface="Arial" panose="020B0604020202020204" pitchFamily="34" charset="0"/>
              <a:cs typeface="Arial" panose="020B0604020202020204" pitchFamily="34" charset="0"/>
            </a:endParaRPr>
          </a:p>
          <a:p>
            <a:pPr algn="just" defTabSz="307872">
              <a:spcBef>
                <a:spcPct val="0"/>
              </a:spcBef>
            </a:pPr>
            <a:r>
              <a:rPr lang="fr-FR" sz="1026" dirty="0">
                <a:latin typeface="Arial" panose="020B0604020202020204" pitchFamily="34" charset="0"/>
                <a:ea typeface="Calibri" panose="020F0502020204030204" pitchFamily="34" charset="0"/>
                <a:cs typeface="Arial" panose="020B0604020202020204" pitchFamily="34" charset="0"/>
              </a:rPr>
              <a:t> </a:t>
            </a:r>
            <a:endParaRPr lang="fr-FR" sz="1026" i="1" dirty="0">
              <a:solidFill>
                <a:srgbClr val="0000FF"/>
              </a:solidFill>
              <a:latin typeface="Arial" panose="020B0604020202020204" pitchFamily="34" charset="0"/>
              <a:hlinkClick r:id="rId7"/>
            </a:endParaRPr>
          </a:p>
          <a:p>
            <a:pPr lvl="0" algn="just">
              <a:lnSpc>
                <a:spcPct val="115000"/>
              </a:lnSpc>
            </a:pPr>
            <a:endParaRPr lang="fr-FR" sz="1026" dirty="0">
              <a:latin typeface="Arial" panose="020B0604020202020204" pitchFamily="34" charset="0"/>
              <a:ea typeface="Calibri" panose="020F0502020204030204" pitchFamily="34" charset="0"/>
              <a:cs typeface="Arial" panose="020B0604020202020204" pitchFamily="34" charset="0"/>
            </a:endParaRPr>
          </a:p>
        </p:txBody>
      </p:sp>
      <p:pic>
        <p:nvPicPr>
          <p:cNvPr id="21" name="Image 20">
            <a:extLst>
              <a:ext uri="{FF2B5EF4-FFF2-40B4-BE49-F238E27FC236}">
                <a16:creationId xmlns:a16="http://schemas.microsoft.com/office/drawing/2014/main" id="{3F8C8FCB-2197-A650-7CB4-059E5B9CB535}"/>
              </a:ext>
            </a:extLst>
          </p:cNvPr>
          <p:cNvPicPr>
            <a:picLocks noChangeAspect="1"/>
          </p:cNvPicPr>
          <p:nvPr/>
        </p:nvPicPr>
        <p:blipFill>
          <a:blip r:embed="rId8"/>
          <a:stretch>
            <a:fillRect/>
          </a:stretch>
        </p:blipFill>
        <p:spPr>
          <a:xfrm>
            <a:off x="585691" y="3839301"/>
            <a:ext cx="453614" cy="432759"/>
          </a:xfrm>
          <a:prstGeom prst="rect">
            <a:avLst/>
          </a:prstGeom>
        </p:spPr>
      </p:pic>
      <p:sp>
        <p:nvSpPr>
          <p:cNvPr id="11" name="ZoneTexte 9">
            <a:extLst>
              <a:ext uri="{FF2B5EF4-FFF2-40B4-BE49-F238E27FC236}">
                <a16:creationId xmlns:a16="http://schemas.microsoft.com/office/drawing/2014/main" id="{CEADCECB-F2E6-B347-5736-C8A0FECA19FB}"/>
              </a:ext>
            </a:extLst>
          </p:cNvPr>
          <p:cNvSpPr txBox="1"/>
          <p:nvPr/>
        </p:nvSpPr>
        <p:spPr>
          <a:xfrm>
            <a:off x="349938" y="8876470"/>
            <a:ext cx="6158124" cy="223749"/>
          </a:xfrm>
          <a:prstGeom prst="rect">
            <a:avLst/>
          </a:prstGeom>
          <a:noFill/>
          <a:ln cap="flat">
            <a:noFill/>
          </a:ln>
        </p:spPr>
        <p:txBody>
          <a:bodyPr vert="horz" wrap="square" lIns="78203" tIns="39101" rIns="78203" bIns="39101" anchor="t" anchorCtr="0" compatLnSpc="1">
            <a:spAutoFit/>
          </a:bodyPr>
          <a:lstStyle/>
          <a:p>
            <a:pPr algn="ctr" defTabSz="781995">
              <a:defRPr sz="1800" b="0" i="0" u="none" strike="noStrike" kern="0" cap="none" spc="0" baseline="0">
                <a:solidFill>
                  <a:srgbClr val="000000"/>
                </a:solidFill>
                <a:uFillTx/>
              </a:defRPr>
            </a:pPr>
            <a:r>
              <a:rPr lang="fr-FR" sz="941" dirty="0">
                <a:solidFill>
                  <a:srgbClr val="000000"/>
                </a:solidFill>
                <a:latin typeface="Calibri"/>
              </a:rPr>
              <a:t>BSV melon </a:t>
            </a:r>
            <a:r>
              <a:rPr lang="fr-FR" sz="941" dirty="0">
                <a:solidFill>
                  <a:srgbClr val="000000"/>
                </a:solidFill>
                <a:latin typeface="Arial" pitchFamily="34"/>
                <a:cs typeface="Arial" pitchFamily="34"/>
              </a:rPr>
              <a:t>n°2 du </a:t>
            </a:r>
            <a:r>
              <a:rPr lang="fr-FR" sz="941" kern="0" dirty="0">
                <a:solidFill>
                  <a:srgbClr val="000000"/>
                </a:solidFill>
                <a:latin typeface="Arial" pitchFamily="34"/>
                <a:cs typeface="Arial" pitchFamily="34"/>
              </a:rPr>
              <a:t>27/03/2026</a:t>
            </a:r>
            <a:r>
              <a:rPr lang="fr-FR" sz="941" dirty="0">
                <a:solidFill>
                  <a:srgbClr val="000000"/>
                </a:solidFill>
                <a:latin typeface="Arial" pitchFamily="34"/>
                <a:cs typeface="Arial" pitchFamily="34"/>
              </a:rPr>
              <a:t> - reproduction seulement dans son intégralité , reproduction partielle interdite</a:t>
            </a:r>
            <a:endParaRPr lang="fr-FR" sz="770" dirty="0">
              <a:solidFill>
                <a:srgbClr val="000000"/>
              </a:solidFill>
              <a:latin typeface="Arial" pitchFamily="34"/>
              <a:cs typeface="Arial" pitchFamily="34"/>
            </a:endParaRPr>
          </a:p>
        </p:txBody>
      </p:sp>
      <p:grpSp>
        <p:nvGrpSpPr>
          <p:cNvPr id="15" name="Groupe 14">
            <a:extLst>
              <a:ext uri="{FF2B5EF4-FFF2-40B4-BE49-F238E27FC236}">
                <a16:creationId xmlns:a16="http://schemas.microsoft.com/office/drawing/2014/main" id="{F9881005-737C-F68B-ECDC-E65F995FE4DD}"/>
              </a:ext>
            </a:extLst>
          </p:cNvPr>
          <p:cNvGrpSpPr/>
          <p:nvPr/>
        </p:nvGrpSpPr>
        <p:grpSpPr>
          <a:xfrm>
            <a:off x="945904" y="6273855"/>
            <a:ext cx="2200638" cy="2156667"/>
            <a:chOff x="736814" y="6291441"/>
            <a:chExt cx="2200638" cy="2156667"/>
          </a:xfrm>
        </p:grpSpPr>
        <p:pic>
          <p:nvPicPr>
            <p:cNvPr id="16" name="Picture 2">
              <a:extLst>
                <a:ext uri="{FF2B5EF4-FFF2-40B4-BE49-F238E27FC236}">
                  <a16:creationId xmlns:a16="http://schemas.microsoft.com/office/drawing/2014/main" id="{FFAE661E-4116-6C37-E076-1A3408F19DA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814" y="6291441"/>
              <a:ext cx="2200638" cy="179926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98A853A-9300-E348-25C7-9F92DD479E6D}"/>
                </a:ext>
              </a:extLst>
            </p:cNvPr>
            <p:cNvSpPr>
              <a:spLocks noChangeArrowheads="1"/>
            </p:cNvSpPr>
            <p:nvPr/>
          </p:nvSpPr>
          <p:spPr bwMode="auto">
            <a:xfrm>
              <a:off x="736814" y="8078776"/>
              <a:ext cx="2200637" cy="369332"/>
            </a:xfrm>
            <a:prstGeom prst="rect">
              <a:avLst/>
            </a:prstGeom>
            <a:solidFill>
              <a:schemeClr val="bg1">
                <a:lumMod val="85000"/>
              </a:schemeClr>
            </a:solidFill>
            <a:ln w="9525">
              <a:solidFill>
                <a:schemeClr val="tx1"/>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t>Symptômes de pucerons sur melon </a:t>
              </a:r>
              <a:r>
                <a:rPr lang="fr-FR" sz="900" i="1" dirty="0"/>
                <a:t>(source : </a:t>
              </a:r>
              <a:r>
                <a:rPr lang="fr-FR" sz="900" i="1" dirty="0" err="1"/>
                <a:t>ephytia</a:t>
              </a:r>
              <a:r>
                <a:rPr lang="fr-FR" sz="900" i="1" dirty="0"/>
                <a:t>)</a:t>
              </a:r>
              <a:endParaRPr kumimoji="0" lang="fr-FR" altLang="fr-FR" sz="90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19" name="Groupe 18">
            <a:extLst>
              <a:ext uri="{FF2B5EF4-FFF2-40B4-BE49-F238E27FC236}">
                <a16:creationId xmlns:a16="http://schemas.microsoft.com/office/drawing/2014/main" id="{D51A6507-EC29-ED1E-3DB7-818A5F6B5917}"/>
              </a:ext>
            </a:extLst>
          </p:cNvPr>
          <p:cNvGrpSpPr/>
          <p:nvPr/>
        </p:nvGrpSpPr>
        <p:grpSpPr>
          <a:xfrm>
            <a:off x="3711459" y="6273855"/>
            <a:ext cx="2245617" cy="2168594"/>
            <a:chOff x="3631308" y="6291443"/>
            <a:chExt cx="2245617" cy="2168594"/>
          </a:xfrm>
        </p:grpSpPr>
        <p:pic>
          <p:nvPicPr>
            <p:cNvPr id="20" name="Picture 4">
              <a:extLst>
                <a:ext uri="{FF2B5EF4-FFF2-40B4-BE49-F238E27FC236}">
                  <a16:creationId xmlns:a16="http://schemas.microsoft.com/office/drawing/2014/main" id="{E91008B0-7CBC-8C79-7019-D726217FBC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31308" y="6291443"/>
              <a:ext cx="2245617" cy="179926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AD4BC95-168A-E565-B5B9-E8C1D43CF138}"/>
                </a:ext>
              </a:extLst>
            </p:cNvPr>
            <p:cNvSpPr>
              <a:spLocks noChangeArrowheads="1"/>
            </p:cNvSpPr>
            <p:nvPr/>
          </p:nvSpPr>
          <p:spPr bwMode="auto">
            <a:xfrm>
              <a:off x="3631308" y="8090705"/>
              <a:ext cx="2245617" cy="369332"/>
            </a:xfrm>
            <a:prstGeom prst="rect">
              <a:avLst/>
            </a:prstGeom>
            <a:solidFill>
              <a:schemeClr val="bg1">
                <a:lumMod val="85000"/>
              </a:schemeClr>
            </a:solidFill>
            <a:ln w="9525">
              <a:solidFill>
                <a:schemeClr val="tx1"/>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t>Pucerons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t>(source : </a:t>
              </a:r>
              <a:r>
                <a:rPr lang="fr-FR" sz="900" i="1" dirty="0" err="1"/>
                <a:t>ephytia</a:t>
              </a:r>
              <a:r>
                <a:rPr lang="fr-FR" sz="900" i="1" dirty="0"/>
                <a:t>)</a:t>
              </a:r>
              <a:endParaRPr kumimoji="0" lang="fr-FR" altLang="fr-FR" sz="90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Tree>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CAEC663E1BFE47A90098E9BFEA15E0" ma:contentTypeVersion="16" ma:contentTypeDescription="Crée un document." ma:contentTypeScope="" ma:versionID="4cb29286908e796fb1076680196c1398">
  <xsd:schema xmlns:xsd="http://www.w3.org/2001/XMLSchema" xmlns:xs="http://www.w3.org/2001/XMLSchema" xmlns:p="http://schemas.microsoft.com/office/2006/metadata/properties" xmlns:ns2="5280252c-b368-445d-b75b-a16ab149927e" xmlns:ns3="b1b7e65c-5124-4b77-a40e-d62e3bb8235a" targetNamespace="http://schemas.microsoft.com/office/2006/metadata/properties" ma:root="true" ma:fieldsID="5b3261b10b493d6cadeb43af4f74fe0c" ns2:_="" ns3:_="">
    <xsd:import namespace="5280252c-b368-445d-b75b-a16ab149927e"/>
    <xsd:import namespace="b1b7e65c-5124-4b77-a40e-d62e3bb823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252c-b368-445d-b75b-a16ab14992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b61309b3-7f38-4ef4-9566-812e60bfc8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1b7e65c-5124-4b77-a40e-d62e3bb8235a"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6b6d5e2d-2810-497e-b6a6-474d5eb5302b}" ma:internalName="TaxCatchAll" ma:showField="CatchAllData" ma:web="b1b7e65c-5124-4b77-a40e-d62e3bb82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80252c-b368-445d-b75b-a16ab149927e">
      <Terms xmlns="http://schemas.microsoft.com/office/infopath/2007/PartnerControls"/>
    </lcf76f155ced4ddcb4097134ff3c332f>
    <TaxCatchAll xmlns="b1b7e65c-5124-4b77-a40e-d62e3bb8235a" xsi:nil="true"/>
  </documentManagement>
</p:properties>
</file>

<file path=customXml/itemProps1.xml><?xml version="1.0" encoding="utf-8"?>
<ds:datastoreItem xmlns:ds="http://schemas.openxmlformats.org/officeDocument/2006/customXml" ds:itemID="{E906D2C2-FE46-416F-A909-93B7FA233FD7}">
  <ds:schemaRefs>
    <ds:schemaRef ds:uri="5280252c-b368-445d-b75b-a16ab149927e"/>
    <ds:schemaRef ds:uri="b1b7e65c-5124-4b77-a40e-d62e3bb823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CCF287-C6B6-4048-851E-942AC1DE16C5}">
  <ds:schemaRefs>
    <ds:schemaRef ds:uri="http://schemas.microsoft.com/sharepoint/v3/contenttype/forms"/>
  </ds:schemaRefs>
</ds:datastoreItem>
</file>

<file path=customXml/itemProps3.xml><?xml version="1.0" encoding="utf-8"?>
<ds:datastoreItem xmlns:ds="http://schemas.openxmlformats.org/officeDocument/2006/customXml" ds:itemID="{68723677-23BF-4D26-B968-1CDA9BA45A5C}">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b1b7e65c-5124-4b77-a40e-d62e3bb8235a"/>
    <ds:schemaRef ds:uri="5280252c-b368-445d-b75b-a16ab149927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182</TotalTime>
  <Words>513</Words>
  <Application>Microsoft Office PowerPoint</Application>
  <PresentationFormat>Affichage à l'écran (4:3)</PresentationFormat>
  <Paragraphs>58</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1_Thème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Thomas Haulbert</dc:creator>
  <cp:lastModifiedBy>Antoine Dourdan</cp:lastModifiedBy>
  <cp:revision>175</cp:revision>
  <dcterms:created xsi:type="dcterms:W3CDTF">2019-01-09T15:29:01Z</dcterms:created>
  <dcterms:modified xsi:type="dcterms:W3CDTF">2026-03-26T12:40:16Z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0x0101005BCAEC663E1BFE47A90098E9BFEA15E0</vt:lpwstr>
  </property>
  <property fmtid="{D5CDD505-2E9C-101B-9397-08002B2CF9AE}" pid="3" name="MediaServiceImageTags">
    <vt:lpwstr/>
  </property>
</Properties>
</file>