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85" r:id="rId3"/>
    <p:sldId id="288" r:id="rId4"/>
    <p:sldId id="283" r:id="rId5"/>
    <p:sldId id="303" r:id="rId6"/>
    <p:sldId id="311" r:id="rId7"/>
    <p:sldId id="310" r:id="rId8"/>
    <p:sldId id="266" r:id="rId9"/>
    <p:sldId id="305" r:id="rId10"/>
    <p:sldId id="307" r:id="rId11"/>
    <p:sldId id="302" r:id="rId12"/>
    <p:sldId id="287" r:id="rId13"/>
    <p:sldId id="297" r:id="rId14"/>
    <p:sldId id="298" r:id="rId15"/>
    <p:sldId id="299" r:id="rId16"/>
    <p:sldId id="300" r:id="rId17"/>
    <p:sldId id="301" r:id="rId18"/>
    <p:sldId id="284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63" r:id="rId27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3705B-A053-4E96-95AE-23490F261253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5B66992-CAE4-43A3-B07A-ABE5921594CD}">
      <dgm:prSet phldrT="[Texte]"/>
      <dgm:spPr/>
      <dgm:t>
        <a:bodyPr/>
        <a:lstStyle/>
        <a:p>
          <a:r>
            <a:rPr lang="fr-FR" dirty="0" smtClean="0"/>
            <a:t>MHE</a:t>
          </a:r>
          <a:endParaRPr lang="fr-FR" dirty="0"/>
        </a:p>
      </dgm:t>
    </dgm:pt>
    <dgm:pt modelId="{19C5DA76-4F51-4447-91F6-FF5B30E3F311}" type="parTrans" cxnId="{75F984ED-8367-445F-A601-4DCCC5067C15}">
      <dgm:prSet/>
      <dgm:spPr/>
      <dgm:t>
        <a:bodyPr/>
        <a:lstStyle/>
        <a:p>
          <a:endParaRPr lang="fr-FR"/>
        </a:p>
      </dgm:t>
    </dgm:pt>
    <dgm:pt modelId="{5E974264-E230-49C6-A1AA-30E46F39C011}" type="sibTrans" cxnId="{75F984ED-8367-445F-A601-4DCCC5067C15}">
      <dgm:prSet/>
      <dgm:spPr/>
      <dgm:t>
        <a:bodyPr/>
        <a:lstStyle/>
        <a:p>
          <a:endParaRPr lang="fr-FR"/>
        </a:p>
      </dgm:t>
    </dgm:pt>
    <dgm:pt modelId="{C4976FEA-8B60-42B2-AFAE-83A85BF465F6}">
      <dgm:prSet phldrT="[Texte]"/>
      <dgm:spPr/>
      <dgm:t>
        <a:bodyPr/>
        <a:lstStyle/>
        <a:p>
          <a:r>
            <a:rPr lang="fr-FR" dirty="0" smtClean="0"/>
            <a:t>AM du 25/10/2023 surveillance, prévention, lutte</a:t>
          </a:r>
          <a:endParaRPr lang="fr-FR" dirty="0"/>
        </a:p>
      </dgm:t>
    </dgm:pt>
    <dgm:pt modelId="{109FB529-4637-4BFD-85F6-80C6EBF23D03}" type="parTrans" cxnId="{288542D6-43BE-450C-867D-05657724E528}">
      <dgm:prSet/>
      <dgm:spPr/>
      <dgm:t>
        <a:bodyPr/>
        <a:lstStyle/>
        <a:p>
          <a:endParaRPr lang="fr-FR"/>
        </a:p>
      </dgm:t>
    </dgm:pt>
    <dgm:pt modelId="{5606AAAB-AE50-4DAE-A416-C263318FE94A}" type="sibTrans" cxnId="{288542D6-43BE-450C-867D-05657724E528}">
      <dgm:prSet/>
      <dgm:spPr/>
      <dgm:t>
        <a:bodyPr/>
        <a:lstStyle/>
        <a:p>
          <a:endParaRPr lang="fr-FR"/>
        </a:p>
      </dgm:t>
    </dgm:pt>
    <dgm:pt modelId="{B6123BEB-3A00-4D3A-BE7F-C042D76CDA5B}">
      <dgm:prSet phldrT="[Texte]"/>
      <dgm:spPr/>
      <dgm:t>
        <a:bodyPr/>
        <a:lstStyle/>
        <a:p>
          <a:r>
            <a:rPr lang="fr-FR" dirty="0" smtClean="0"/>
            <a:t>AM du 21/05/2024 financier</a:t>
          </a:r>
          <a:endParaRPr lang="fr-FR" dirty="0"/>
        </a:p>
      </dgm:t>
    </dgm:pt>
    <dgm:pt modelId="{388E48F8-51E6-4702-8A89-0D8C00D8B8AA}" type="parTrans" cxnId="{FF380ECB-8821-4109-A647-4B64C533E4EF}">
      <dgm:prSet/>
      <dgm:spPr/>
      <dgm:t>
        <a:bodyPr/>
        <a:lstStyle/>
        <a:p>
          <a:endParaRPr lang="fr-FR"/>
        </a:p>
      </dgm:t>
    </dgm:pt>
    <dgm:pt modelId="{E73D6576-0333-41E2-9B34-338518AC3EFE}" type="sibTrans" cxnId="{FF380ECB-8821-4109-A647-4B64C533E4EF}">
      <dgm:prSet/>
      <dgm:spPr/>
      <dgm:t>
        <a:bodyPr/>
        <a:lstStyle/>
        <a:p>
          <a:endParaRPr lang="fr-FR"/>
        </a:p>
      </dgm:t>
    </dgm:pt>
    <dgm:pt modelId="{7A7FD987-D215-497C-B3B3-308AEBD4F4BA}">
      <dgm:prSet phldrT="[Texte]"/>
      <dgm:spPr/>
      <dgm:t>
        <a:bodyPr/>
        <a:lstStyle/>
        <a:p>
          <a:r>
            <a:rPr lang="fr-FR" dirty="0" smtClean="0"/>
            <a:t>FCO</a:t>
          </a:r>
          <a:endParaRPr lang="fr-FR" dirty="0"/>
        </a:p>
      </dgm:t>
    </dgm:pt>
    <dgm:pt modelId="{094F3403-09B2-43D8-9097-227716E2663E}" type="parTrans" cxnId="{532BA826-7F4D-4604-98D2-63C5045F0AC1}">
      <dgm:prSet/>
      <dgm:spPr/>
      <dgm:t>
        <a:bodyPr/>
        <a:lstStyle/>
        <a:p>
          <a:endParaRPr lang="fr-FR"/>
        </a:p>
      </dgm:t>
    </dgm:pt>
    <dgm:pt modelId="{996215FF-BB13-44C1-BE10-0EF4AB29FAB8}" type="sibTrans" cxnId="{532BA826-7F4D-4604-98D2-63C5045F0AC1}">
      <dgm:prSet/>
      <dgm:spPr/>
      <dgm:t>
        <a:bodyPr/>
        <a:lstStyle/>
        <a:p>
          <a:endParaRPr lang="fr-FR"/>
        </a:p>
      </dgm:t>
    </dgm:pt>
    <dgm:pt modelId="{D83C2736-8F33-434D-ACFF-DB818270E51B}">
      <dgm:prSet phldrT="[Texte]"/>
      <dgm:spPr/>
      <dgm:t>
        <a:bodyPr/>
        <a:lstStyle/>
        <a:p>
          <a:r>
            <a:rPr lang="fr-FR" dirty="0" smtClean="0"/>
            <a:t>AM du 04/07/2024 modifié surveillance, prévention, lutte</a:t>
          </a:r>
          <a:endParaRPr lang="fr-FR" dirty="0"/>
        </a:p>
      </dgm:t>
    </dgm:pt>
    <dgm:pt modelId="{0242C249-9A16-466A-B296-0B70024A6169}" type="parTrans" cxnId="{8FBF262A-C5C6-41BD-B48D-1527AF43DE2B}">
      <dgm:prSet/>
      <dgm:spPr/>
      <dgm:t>
        <a:bodyPr/>
        <a:lstStyle/>
        <a:p>
          <a:endParaRPr lang="fr-FR"/>
        </a:p>
      </dgm:t>
    </dgm:pt>
    <dgm:pt modelId="{8E45D40C-58CC-48E1-AC07-259E86B3A921}" type="sibTrans" cxnId="{8FBF262A-C5C6-41BD-B48D-1527AF43DE2B}">
      <dgm:prSet/>
      <dgm:spPr/>
      <dgm:t>
        <a:bodyPr/>
        <a:lstStyle/>
        <a:p>
          <a:endParaRPr lang="fr-FR"/>
        </a:p>
      </dgm:t>
    </dgm:pt>
    <dgm:pt modelId="{2592CA01-78B0-4670-B1F6-7975E2F7A9BC}">
      <dgm:prSet phldrT="[Texte]"/>
      <dgm:spPr/>
      <dgm:t>
        <a:bodyPr/>
        <a:lstStyle/>
        <a:p>
          <a:r>
            <a:rPr lang="fr-FR" dirty="0" smtClean="0"/>
            <a:t>IT 2025-308</a:t>
          </a:r>
          <a:endParaRPr lang="fr-FR" dirty="0"/>
        </a:p>
      </dgm:t>
    </dgm:pt>
    <dgm:pt modelId="{A0C55D5E-0985-45D7-AD85-59F5FFC4A44A}" type="parTrans" cxnId="{ADECA124-7B49-4245-B77E-2D3D55DE3D57}">
      <dgm:prSet/>
      <dgm:spPr/>
      <dgm:t>
        <a:bodyPr/>
        <a:lstStyle/>
        <a:p>
          <a:endParaRPr lang="fr-FR"/>
        </a:p>
      </dgm:t>
    </dgm:pt>
    <dgm:pt modelId="{4F543A04-785A-4736-B60B-8C92D469532D}" type="sibTrans" cxnId="{ADECA124-7B49-4245-B77E-2D3D55DE3D57}">
      <dgm:prSet/>
      <dgm:spPr/>
      <dgm:t>
        <a:bodyPr/>
        <a:lstStyle/>
        <a:p>
          <a:endParaRPr lang="fr-FR"/>
        </a:p>
      </dgm:t>
    </dgm:pt>
    <dgm:pt modelId="{0B00A66D-424B-425B-8450-CA4A5D67C6CD}">
      <dgm:prSet phldrT="[Texte]"/>
      <dgm:spPr/>
      <dgm:t>
        <a:bodyPr/>
        <a:lstStyle/>
        <a:p>
          <a:r>
            <a:rPr lang="fr-FR" dirty="0" smtClean="0"/>
            <a:t>IT 2024-398</a:t>
          </a:r>
          <a:endParaRPr lang="fr-FR" dirty="0"/>
        </a:p>
      </dgm:t>
    </dgm:pt>
    <dgm:pt modelId="{63325FB5-6C06-4858-8149-5A6D9A655196}" type="parTrans" cxnId="{01B8D736-E09A-49BF-BD0D-698543C9AAAB}">
      <dgm:prSet/>
      <dgm:spPr/>
      <dgm:t>
        <a:bodyPr/>
        <a:lstStyle/>
        <a:p>
          <a:endParaRPr lang="fr-FR"/>
        </a:p>
      </dgm:t>
    </dgm:pt>
    <dgm:pt modelId="{C77336E1-91F0-4AAC-9FA3-61342A456ADC}" type="sibTrans" cxnId="{01B8D736-E09A-49BF-BD0D-698543C9AAAB}">
      <dgm:prSet/>
      <dgm:spPr/>
      <dgm:t>
        <a:bodyPr/>
        <a:lstStyle/>
        <a:p>
          <a:endParaRPr lang="fr-FR"/>
        </a:p>
      </dgm:t>
    </dgm:pt>
    <dgm:pt modelId="{91ACA75B-0BCB-406D-94FB-5FDE1D9CEA05}">
      <dgm:prSet phldrT="[Texte]"/>
      <dgm:spPr/>
      <dgm:t>
        <a:bodyPr/>
        <a:lstStyle/>
        <a:p>
          <a:r>
            <a:rPr lang="fr-FR" dirty="0" smtClean="0"/>
            <a:t>AM du 09/08/2024 financier</a:t>
          </a:r>
          <a:endParaRPr lang="fr-FR" dirty="0"/>
        </a:p>
      </dgm:t>
    </dgm:pt>
    <dgm:pt modelId="{6EB79DB7-F062-4D89-922E-2D95F42D29E1}" type="parTrans" cxnId="{4941AB3D-B816-4504-94FD-2B153CE4B21B}">
      <dgm:prSet/>
      <dgm:spPr/>
      <dgm:t>
        <a:bodyPr/>
        <a:lstStyle/>
        <a:p>
          <a:endParaRPr lang="fr-FR"/>
        </a:p>
      </dgm:t>
    </dgm:pt>
    <dgm:pt modelId="{6DB91F53-F497-48BF-A3EC-E24842497823}" type="sibTrans" cxnId="{4941AB3D-B816-4504-94FD-2B153CE4B21B}">
      <dgm:prSet/>
      <dgm:spPr/>
      <dgm:t>
        <a:bodyPr/>
        <a:lstStyle/>
        <a:p>
          <a:endParaRPr lang="fr-FR"/>
        </a:p>
      </dgm:t>
    </dgm:pt>
    <dgm:pt modelId="{C2241BD8-04C3-45A2-847B-E37D1F481F99}" type="pres">
      <dgm:prSet presAssocID="{7193705B-A053-4E96-95AE-23490F26125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27A6C42-B8AA-48DF-8BBB-944D46F3D48E}" type="pres">
      <dgm:prSet presAssocID="{E5B66992-CAE4-43A3-B07A-ABE5921594CD}" presName="posSpace" presStyleCnt="0"/>
      <dgm:spPr/>
      <dgm:t>
        <a:bodyPr/>
        <a:lstStyle/>
        <a:p>
          <a:endParaRPr lang="fr-FR"/>
        </a:p>
      </dgm:t>
    </dgm:pt>
    <dgm:pt modelId="{B0A7D56F-88C8-4793-A237-3CAE37407654}" type="pres">
      <dgm:prSet presAssocID="{E5B66992-CAE4-43A3-B07A-ABE5921594CD}" presName="vertFlow" presStyleCnt="0"/>
      <dgm:spPr/>
      <dgm:t>
        <a:bodyPr/>
        <a:lstStyle/>
        <a:p>
          <a:endParaRPr lang="fr-FR"/>
        </a:p>
      </dgm:t>
    </dgm:pt>
    <dgm:pt modelId="{2875373C-B1D7-48D2-B39A-C81A46CDB92E}" type="pres">
      <dgm:prSet presAssocID="{E5B66992-CAE4-43A3-B07A-ABE5921594CD}" presName="topSpace" presStyleCnt="0"/>
      <dgm:spPr/>
      <dgm:t>
        <a:bodyPr/>
        <a:lstStyle/>
        <a:p>
          <a:endParaRPr lang="fr-FR"/>
        </a:p>
      </dgm:t>
    </dgm:pt>
    <dgm:pt modelId="{7F0B6481-CCB5-4BB1-A86D-F54EFA6119B5}" type="pres">
      <dgm:prSet presAssocID="{E5B66992-CAE4-43A3-B07A-ABE5921594CD}" presName="firstComp" presStyleCnt="0"/>
      <dgm:spPr/>
      <dgm:t>
        <a:bodyPr/>
        <a:lstStyle/>
        <a:p>
          <a:endParaRPr lang="fr-FR"/>
        </a:p>
      </dgm:t>
    </dgm:pt>
    <dgm:pt modelId="{6D2FEBDE-0FB6-428F-803C-093B644E3DDB}" type="pres">
      <dgm:prSet presAssocID="{E5B66992-CAE4-43A3-B07A-ABE5921594CD}" presName="firstChild" presStyleLbl="bgAccFollowNode1" presStyleIdx="0" presStyleCnt="6"/>
      <dgm:spPr/>
      <dgm:t>
        <a:bodyPr/>
        <a:lstStyle/>
        <a:p>
          <a:endParaRPr lang="fr-FR"/>
        </a:p>
      </dgm:t>
    </dgm:pt>
    <dgm:pt modelId="{965D6338-7FCA-487C-AE7F-F3AD2E2A757A}" type="pres">
      <dgm:prSet presAssocID="{E5B66992-CAE4-43A3-B07A-ABE5921594CD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196DF2-CF92-430C-8476-65B1357FAC8E}" type="pres">
      <dgm:prSet presAssocID="{B6123BEB-3A00-4D3A-BE7F-C042D76CDA5B}" presName="comp" presStyleCnt="0"/>
      <dgm:spPr/>
      <dgm:t>
        <a:bodyPr/>
        <a:lstStyle/>
        <a:p>
          <a:endParaRPr lang="fr-FR"/>
        </a:p>
      </dgm:t>
    </dgm:pt>
    <dgm:pt modelId="{FC16F3D4-26AF-4124-A5AA-0D4F5CDBE41F}" type="pres">
      <dgm:prSet presAssocID="{B6123BEB-3A00-4D3A-BE7F-C042D76CDA5B}" presName="child" presStyleLbl="bgAccFollowNode1" presStyleIdx="1" presStyleCnt="6"/>
      <dgm:spPr/>
      <dgm:t>
        <a:bodyPr/>
        <a:lstStyle/>
        <a:p>
          <a:endParaRPr lang="fr-FR"/>
        </a:p>
      </dgm:t>
    </dgm:pt>
    <dgm:pt modelId="{C8D928A9-75BA-42D4-BCDB-CFEBDB5B493A}" type="pres">
      <dgm:prSet presAssocID="{B6123BEB-3A00-4D3A-BE7F-C042D76CDA5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830B58-8991-4BB4-A43A-8CDA2772E13E}" type="pres">
      <dgm:prSet presAssocID="{0B00A66D-424B-425B-8450-CA4A5D67C6CD}" presName="comp" presStyleCnt="0"/>
      <dgm:spPr/>
      <dgm:t>
        <a:bodyPr/>
        <a:lstStyle/>
        <a:p>
          <a:endParaRPr lang="fr-FR"/>
        </a:p>
      </dgm:t>
    </dgm:pt>
    <dgm:pt modelId="{884F5651-290A-4A4F-B0E6-DEAEFD85760B}" type="pres">
      <dgm:prSet presAssocID="{0B00A66D-424B-425B-8450-CA4A5D67C6CD}" presName="child" presStyleLbl="bgAccFollowNode1" presStyleIdx="2" presStyleCnt="6"/>
      <dgm:spPr/>
      <dgm:t>
        <a:bodyPr/>
        <a:lstStyle/>
        <a:p>
          <a:endParaRPr lang="fr-FR"/>
        </a:p>
      </dgm:t>
    </dgm:pt>
    <dgm:pt modelId="{0C8C5E56-A7F6-4449-9545-F6790462AEFE}" type="pres">
      <dgm:prSet presAssocID="{0B00A66D-424B-425B-8450-CA4A5D67C6CD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C9F41D-5167-42B1-B102-4984489A4497}" type="pres">
      <dgm:prSet presAssocID="{E5B66992-CAE4-43A3-B07A-ABE5921594CD}" presName="negSpace" presStyleCnt="0"/>
      <dgm:spPr/>
      <dgm:t>
        <a:bodyPr/>
        <a:lstStyle/>
        <a:p>
          <a:endParaRPr lang="fr-FR"/>
        </a:p>
      </dgm:t>
    </dgm:pt>
    <dgm:pt modelId="{6ED132DD-685C-412C-862F-D82C8C9812EB}" type="pres">
      <dgm:prSet presAssocID="{E5B66992-CAE4-43A3-B07A-ABE5921594CD}" presName="circle" presStyleLbl="node1" presStyleIdx="0" presStyleCnt="2"/>
      <dgm:spPr/>
      <dgm:t>
        <a:bodyPr/>
        <a:lstStyle/>
        <a:p>
          <a:endParaRPr lang="fr-FR"/>
        </a:p>
      </dgm:t>
    </dgm:pt>
    <dgm:pt modelId="{861D7101-CABF-4A37-A482-7846F85C0349}" type="pres">
      <dgm:prSet presAssocID="{5E974264-E230-49C6-A1AA-30E46F39C011}" presName="transSpace" presStyleCnt="0"/>
      <dgm:spPr/>
      <dgm:t>
        <a:bodyPr/>
        <a:lstStyle/>
        <a:p>
          <a:endParaRPr lang="fr-FR"/>
        </a:p>
      </dgm:t>
    </dgm:pt>
    <dgm:pt modelId="{66016C2F-FE4C-4CE7-8426-F4541E3128BF}" type="pres">
      <dgm:prSet presAssocID="{7A7FD987-D215-497C-B3B3-308AEBD4F4BA}" presName="posSpace" presStyleCnt="0"/>
      <dgm:spPr/>
      <dgm:t>
        <a:bodyPr/>
        <a:lstStyle/>
        <a:p>
          <a:endParaRPr lang="fr-FR"/>
        </a:p>
      </dgm:t>
    </dgm:pt>
    <dgm:pt modelId="{87F3F96B-781B-4BCA-9C62-96428C8EBF4D}" type="pres">
      <dgm:prSet presAssocID="{7A7FD987-D215-497C-B3B3-308AEBD4F4BA}" presName="vertFlow" presStyleCnt="0"/>
      <dgm:spPr/>
      <dgm:t>
        <a:bodyPr/>
        <a:lstStyle/>
        <a:p>
          <a:endParaRPr lang="fr-FR"/>
        </a:p>
      </dgm:t>
    </dgm:pt>
    <dgm:pt modelId="{A29A898C-9690-4E9E-AB80-ACFB66044ADF}" type="pres">
      <dgm:prSet presAssocID="{7A7FD987-D215-497C-B3B3-308AEBD4F4BA}" presName="topSpace" presStyleCnt="0"/>
      <dgm:spPr/>
      <dgm:t>
        <a:bodyPr/>
        <a:lstStyle/>
        <a:p>
          <a:endParaRPr lang="fr-FR"/>
        </a:p>
      </dgm:t>
    </dgm:pt>
    <dgm:pt modelId="{8AD55233-413D-4DDC-B100-BA8EC91E30F6}" type="pres">
      <dgm:prSet presAssocID="{7A7FD987-D215-497C-B3B3-308AEBD4F4BA}" presName="firstComp" presStyleCnt="0"/>
      <dgm:spPr/>
      <dgm:t>
        <a:bodyPr/>
        <a:lstStyle/>
        <a:p>
          <a:endParaRPr lang="fr-FR"/>
        </a:p>
      </dgm:t>
    </dgm:pt>
    <dgm:pt modelId="{90317150-70AD-432D-BC7A-D3E0C8C10BDD}" type="pres">
      <dgm:prSet presAssocID="{7A7FD987-D215-497C-B3B3-308AEBD4F4BA}" presName="firstChild" presStyleLbl="bgAccFollowNode1" presStyleIdx="3" presStyleCnt="6"/>
      <dgm:spPr/>
      <dgm:t>
        <a:bodyPr/>
        <a:lstStyle/>
        <a:p>
          <a:endParaRPr lang="fr-FR"/>
        </a:p>
      </dgm:t>
    </dgm:pt>
    <dgm:pt modelId="{82125C24-903D-4248-9E38-EB24EF615559}" type="pres">
      <dgm:prSet presAssocID="{7A7FD987-D215-497C-B3B3-308AEBD4F4BA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5F24EC-687D-4AB1-A34E-4FF4291E07C5}" type="pres">
      <dgm:prSet presAssocID="{91ACA75B-0BCB-406D-94FB-5FDE1D9CEA05}" presName="comp" presStyleCnt="0"/>
      <dgm:spPr/>
      <dgm:t>
        <a:bodyPr/>
        <a:lstStyle/>
        <a:p>
          <a:endParaRPr lang="fr-FR"/>
        </a:p>
      </dgm:t>
    </dgm:pt>
    <dgm:pt modelId="{FB49435E-147D-437C-9DB0-A61AB154D7E5}" type="pres">
      <dgm:prSet presAssocID="{91ACA75B-0BCB-406D-94FB-5FDE1D9CEA05}" presName="child" presStyleLbl="bgAccFollowNode1" presStyleIdx="4" presStyleCnt="6"/>
      <dgm:spPr/>
      <dgm:t>
        <a:bodyPr/>
        <a:lstStyle/>
        <a:p>
          <a:endParaRPr lang="fr-FR"/>
        </a:p>
      </dgm:t>
    </dgm:pt>
    <dgm:pt modelId="{B10C8E07-16DA-45E4-8093-BEC37CA32C15}" type="pres">
      <dgm:prSet presAssocID="{91ACA75B-0BCB-406D-94FB-5FDE1D9CEA05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385F38-3AD5-4F94-9AAC-27F44069787C}" type="pres">
      <dgm:prSet presAssocID="{2592CA01-78B0-4670-B1F6-7975E2F7A9BC}" presName="comp" presStyleCnt="0"/>
      <dgm:spPr/>
      <dgm:t>
        <a:bodyPr/>
        <a:lstStyle/>
        <a:p>
          <a:endParaRPr lang="fr-FR"/>
        </a:p>
      </dgm:t>
    </dgm:pt>
    <dgm:pt modelId="{17C95DE3-5206-4EF9-A1F6-384A462756DE}" type="pres">
      <dgm:prSet presAssocID="{2592CA01-78B0-4670-B1F6-7975E2F7A9BC}" presName="child" presStyleLbl="bgAccFollowNode1" presStyleIdx="5" presStyleCnt="6"/>
      <dgm:spPr/>
      <dgm:t>
        <a:bodyPr/>
        <a:lstStyle/>
        <a:p>
          <a:endParaRPr lang="fr-FR"/>
        </a:p>
      </dgm:t>
    </dgm:pt>
    <dgm:pt modelId="{CBEFE002-EC9B-40DF-8369-0D31230BF998}" type="pres">
      <dgm:prSet presAssocID="{2592CA01-78B0-4670-B1F6-7975E2F7A9B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68CEF3-A046-4D97-A12B-2E8556421BF3}" type="pres">
      <dgm:prSet presAssocID="{7A7FD987-D215-497C-B3B3-308AEBD4F4BA}" presName="negSpace" presStyleCnt="0"/>
      <dgm:spPr/>
      <dgm:t>
        <a:bodyPr/>
        <a:lstStyle/>
        <a:p>
          <a:endParaRPr lang="fr-FR"/>
        </a:p>
      </dgm:t>
    </dgm:pt>
    <dgm:pt modelId="{85DD0618-9BFF-4971-902C-01EE80C2C904}" type="pres">
      <dgm:prSet presAssocID="{7A7FD987-D215-497C-B3B3-308AEBD4F4BA}" presName="circle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FF380ECB-8821-4109-A647-4B64C533E4EF}" srcId="{E5B66992-CAE4-43A3-B07A-ABE5921594CD}" destId="{B6123BEB-3A00-4D3A-BE7F-C042D76CDA5B}" srcOrd="1" destOrd="0" parTransId="{388E48F8-51E6-4702-8A89-0D8C00D8B8AA}" sibTransId="{E73D6576-0333-41E2-9B34-338518AC3EFE}"/>
    <dgm:cxn modelId="{D28AC298-A189-44EF-9121-F2585A0DA819}" type="presOf" srcId="{C4976FEA-8B60-42B2-AFAE-83A85BF465F6}" destId="{965D6338-7FCA-487C-AE7F-F3AD2E2A757A}" srcOrd="1" destOrd="0" presId="urn:microsoft.com/office/officeart/2005/8/layout/hList9"/>
    <dgm:cxn modelId="{A6A8B8D0-47C8-41A5-AA1F-EF1A81410015}" type="presOf" srcId="{0B00A66D-424B-425B-8450-CA4A5D67C6CD}" destId="{884F5651-290A-4A4F-B0E6-DEAEFD85760B}" srcOrd="0" destOrd="0" presId="urn:microsoft.com/office/officeart/2005/8/layout/hList9"/>
    <dgm:cxn modelId="{4E0F9C9F-962A-4CB7-ABA0-641F22673BAE}" type="presOf" srcId="{C4976FEA-8B60-42B2-AFAE-83A85BF465F6}" destId="{6D2FEBDE-0FB6-428F-803C-093B644E3DDB}" srcOrd="0" destOrd="0" presId="urn:microsoft.com/office/officeart/2005/8/layout/hList9"/>
    <dgm:cxn modelId="{DAA4FF75-5542-4534-B73C-415DF24958E0}" type="presOf" srcId="{D83C2736-8F33-434D-ACFF-DB818270E51B}" destId="{82125C24-903D-4248-9E38-EB24EF615559}" srcOrd="1" destOrd="0" presId="urn:microsoft.com/office/officeart/2005/8/layout/hList9"/>
    <dgm:cxn modelId="{EE2DF400-2F5B-4EE1-BBC5-18130450F845}" type="presOf" srcId="{7A7FD987-D215-497C-B3B3-308AEBD4F4BA}" destId="{85DD0618-9BFF-4971-902C-01EE80C2C904}" srcOrd="0" destOrd="0" presId="urn:microsoft.com/office/officeart/2005/8/layout/hList9"/>
    <dgm:cxn modelId="{0F9FEF1D-CCC1-43E0-9DF5-9493CA8B617D}" type="presOf" srcId="{91ACA75B-0BCB-406D-94FB-5FDE1D9CEA05}" destId="{B10C8E07-16DA-45E4-8093-BEC37CA32C15}" srcOrd="1" destOrd="0" presId="urn:microsoft.com/office/officeart/2005/8/layout/hList9"/>
    <dgm:cxn modelId="{288542D6-43BE-450C-867D-05657724E528}" srcId="{E5B66992-CAE4-43A3-B07A-ABE5921594CD}" destId="{C4976FEA-8B60-42B2-AFAE-83A85BF465F6}" srcOrd="0" destOrd="0" parTransId="{109FB529-4637-4BFD-85F6-80C6EBF23D03}" sibTransId="{5606AAAB-AE50-4DAE-A416-C263318FE94A}"/>
    <dgm:cxn modelId="{101C202F-1F67-47E1-ACC1-F6644534081B}" type="presOf" srcId="{E5B66992-CAE4-43A3-B07A-ABE5921594CD}" destId="{6ED132DD-685C-412C-862F-D82C8C9812EB}" srcOrd="0" destOrd="0" presId="urn:microsoft.com/office/officeart/2005/8/layout/hList9"/>
    <dgm:cxn modelId="{ADECA124-7B49-4245-B77E-2D3D55DE3D57}" srcId="{7A7FD987-D215-497C-B3B3-308AEBD4F4BA}" destId="{2592CA01-78B0-4670-B1F6-7975E2F7A9BC}" srcOrd="2" destOrd="0" parTransId="{A0C55D5E-0985-45D7-AD85-59F5FFC4A44A}" sibTransId="{4F543A04-785A-4736-B60B-8C92D469532D}"/>
    <dgm:cxn modelId="{B8ABB47F-8063-45F3-8878-8D5FE3EC50CF}" type="presOf" srcId="{B6123BEB-3A00-4D3A-BE7F-C042D76CDA5B}" destId="{FC16F3D4-26AF-4124-A5AA-0D4F5CDBE41F}" srcOrd="0" destOrd="0" presId="urn:microsoft.com/office/officeart/2005/8/layout/hList9"/>
    <dgm:cxn modelId="{63F3C6E9-6362-4EDD-A253-62E951FB9DF5}" type="presOf" srcId="{2592CA01-78B0-4670-B1F6-7975E2F7A9BC}" destId="{CBEFE002-EC9B-40DF-8369-0D31230BF998}" srcOrd="1" destOrd="0" presId="urn:microsoft.com/office/officeart/2005/8/layout/hList9"/>
    <dgm:cxn modelId="{75F984ED-8367-445F-A601-4DCCC5067C15}" srcId="{7193705B-A053-4E96-95AE-23490F261253}" destId="{E5B66992-CAE4-43A3-B07A-ABE5921594CD}" srcOrd="0" destOrd="0" parTransId="{19C5DA76-4F51-4447-91F6-FF5B30E3F311}" sibTransId="{5E974264-E230-49C6-A1AA-30E46F39C011}"/>
    <dgm:cxn modelId="{33AC6DF7-8631-46E9-A139-AF10E3DE2288}" type="presOf" srcId="{0B00A66D-424B-425B-8450-CA4A5D67C6CD}" destId="{0C8C5E56-A7F6-4449-9545-F6790462AEFE}" srcOrd="1" destOrd="0" presId="urn:microsoft.com/office/officeart/2005/8/layout/hList9"/>
    <dgm:cxn modelId="{9A2A9767-EA38-47FF-8AF3-7E0C32CD78CB}" type="presOf" srcId="{D83C2736-8F33-434D-ACFF-DB818270E51B}" destId="{90317150-70AD-432D-BC7A-D3E0C8C10BDD}" srcOrd="0" destOrd="0" presId="urn:microsoft.com/office/officeart/2005/8/layout/hList9"/>
    <dgm:cxn modelId="{64C67644-C779-4BD4-B0C5-AC99978BADCE}" type="presOf" srcId="{2592CA01-78B0-4670-B1F6-7975E2F7A9BC}" destId="{17C95DE3-5206-4EF9-A1F6-384A462756DE}" srcOrd="0" destOrd="0" presId="urn:microsoft.com/office/officeart/2005/8/layout/hList9"/>
    <dgm:cxn modelId="{8FBF262A-C5C6-41BD-B48D-1527AF43DE2B}" srcId="{7A7FD987-D215-497C-B3B3-308AEBD4F4BA}" destId="{D83C2736-8F33-434D-ACFF-DB818270E51B}" srcOrd="0" destOrd="0" parTransId="{0242C249-9A16-466A-B296-0B70024A6169}" sibTransId="{8E45D40C-58CC-48E1-AC07-259E86B3A921}"/>
    <dgm:cxn modelId="{01B8D736-E09A-49BF-BD0D-698543C9AAAB}" srcId="{E5B66992-CAE4-43A3-B07A-ABE5921594CD}" destId="{0B00A66D-424B-425B-8450-CA4A5D67C6CD}" srcOrd="2" destOrd="0" parTransId="{63325FB5-6C06-4858-8149-5A6D9A655196}" sibTransId="{C77336E1-91F0-4AAC-9FA3-61342A456ADC}"/>
    <dgm:cxn modelId="{D1FE6FCC-7555-4AF2-8253-F3F6E2A8A78B}" type="presOf" srcId="{7193705B-A053-4E96-95AE-23490F261253}" destId="{C2241BD8-04C3-45A2-847B-E37D1F481F99}" srcOrd="0" destOrd="0" presId="urn:microsoft.com/office/officeart/2005/8/layout/hList9"/>
    <dgm:cxn modelId="{4941AB3D-B816-4504-94FD-2B153CE4B21B}" srcId="{7A7FD987-D215-497C-B3B3-308AEBD4F4BA}" destId="{91ACA75B-0BCB-406D-94FB-5FDE1D9CEA05}" srcOrd="1" destOrd="0" parTransId="{6EB79DB7-F062-4D89-922E-2D95F42D29E1}" sibTransId="{6DB91F53-F497-48BF-A3EC-E24842497823}"/>
    <dgm:cxn modelId="{532BA826-7F4D-4604-98D2-63C5045F0AC1}" srcId="{7193705B-A053-4E96-95AE-23490F261253}" destId="{7A7FD987-D215-497C-B3B3-308AEBD4F4BA}" srcOrd="1" destOrd="0" parTransId="{094F3403-09B2-43D8-9097-227716E2663E}" sibTransId="{996215FF-BB13-44C1-BE10-0EF4AB29FAB8}"/>
    <dgm:cxn modelId="{DE19E849-EC6C-4262-A33F-D8BC6982E68A}" type="presOf" srcId="{91ACA75B-0BCB-406D-94FB-5FDE1D9CEA05}" destId="{FB49435E-147D-437C-9DB0-A61AB154D7E5}" srcOrd="0" destOrd="0" presId="urn:microsoft.com/office/officeart/2005/8/layout/hList9"/>
    <dgm:cxn modelId="{8797E68F-8CAF-4C7F-B724-48E0B2DD2274}" type="presOf" srcId="{B6123BEB-3A00-4D3A-BE7F-C042D76CDA5B}" destId="{C8D928A9-75BA-42D4-BCDB-CFEBDB5B493A}" srcOrd="1" destOrd="0" presId="urn:microsoft.com/office/officeart/2005/8/layout/hList9"/>
    <dgm:cxn modelId="{F1CBD2FC-EE73-48BB-B4EB-AD86135C774F}" type="presParOf" srcId="{C2241BD8-04C3-45A2-847B-E37D1F481F99}" destId="{027A6C42-B8AA-48DF-8BBB-944D46F3D48E}" srcOrd="0" destOrd="0" presId="urn:microsoft.com/office/officeart/2005/8/layout/hList9"/>
    <dgm:cxn modelId="{F1A6DA07-E1E3-4763-A81E-272041EBCF82}" type="presParOf" srcId="{C2241BD8-04C3-45A2-847B-E37D1F481F99}" destId="{B0A7D56F-88C8-4793-A237-3CAE37407654}" srcOrd="1" destOrd="0" presId="urn:microsoft.com/office/officeart/2005/8/layout/hList9"/>
    <dgm:cxn modelId="{827F5410-4A1B-49F5-A905-769A2C91EFD7}" type="presParOf" srcId="{B0A7D56F-88C8-4793-A237-3CAE37407654}" destId="{2875373C-B1D7-48D2-B39A-C81A46CDB92E}" srcOrd="0" destOrd="0" presId="urn:microsoft.com/office/officeart/2005/8/layout/hList9"/>
    <dgm:cxn modelId="{2C79C697-CE46-4954-A500-F2183F76C23D}" type="presParOf" srcId="{B0A7D56F-88C8-4793-A237-3CAE37407654}" destId="{7F0B6481-CCB5-4BB1-A86D-F54EFA6119B5}" srcOrd="1" destOrd="0" presId="urn:microsoft.com/office/officeart/2005/8/layout/hList9"/>
    <dgm:cxn modelId="{AF7F410E-0655-44D8-9011-988A41B6CC19}" type="presParOf" srcId="{7F0B6481-CCB5-4BB1-A86D-F54EFA6119B5}" destId="{6D2FEBDE-0FB6-428F-803C-093B644E3DDB}" srcOrd="0" destOrd="0" presId="urn:microsoft.com/office/officeart/2005/8/layout/hList9"/>
    <dgm:cxn modelId="{C5BA937E-B041-493C-BFCA-25720FB2096C}" type="presParOf" srcId="{7F0B6481-CCB5-4BB1-A86D-F54EFA6119B5}" destId="{965D6338-7FCA-487C-AE7F-F3AD2E2A757A}" srcOrd="1" destOrd="0" presId="urn:microsoft.com/office/officeart/2005/8/layout/hList9"/>
    <dgm:cxn modelId="{13F0589F-B98F-4702-A6CA-B72EEE4D3517}" type="presParOf" srcId="{B0A7D56F-88C8-4793-A237-3CAE37407654}" destId="{03196DF2-CF92-430C-8476-65B1357FAC8E}" srcOrd="2" destOrd="0" presId="urn:microsoft.com/office/officeart/2005/8/layout/hList9"/>
    <dgm:cxn modelId="{3CC1FE01-3AA3-459A-81F0-227EE76AD834}" type="presParOf" srcId="{03196DF2-CF92-430C-8476-65B1357FAC8E}" destId="{FC16F3D4-26AF-4124-A5AA-0D4F5CDBE41F}" srcOrd="0" destOrd="0" presId="urn:microsoft.com/office/officeart/2005/8/layout/hList9"/>
    <dgm:cxn modelId="{76CABF45-0510-41AF-9806-C740B945005E}" type="presParOf" srcId="{03196DF2-CF92-430C-8476-65B1357FAC8E}" destId="{C8D928A9-75BA-42D4-BCDB-CFEBDB5B493A}" srcOrd="1" destOrd="0" presId="urn:microsoft.com/office/officeart/2005/8/layout/hList9"/>
    <dgm:cxn modelId="{5C8B6AA5-0AC4-4A23-9C65-C78D49E20069}" type="presParOf" srcId="{B0A7D56F-88C8-4793-A237-3CAE37407654}" destId="{1A830B58-8991-4BB4-A43A-8CDA2772E13E}" srcOrd="3" destOrd="0" presId="urn:microsoft.com/office/officeart/2005/8/layout/hList9"/>
    <dgm:cxn modelId="{AE8B80A0-2129-499D-909F-E577D57A17BC}" type="presParOf" srcId="{1A830B58-8991-4BB4-A43A-8CDA2772E13E}" destId="{884F5651-290A-4A4F-B0E6-DEAEFD85760B}" srcOrd="0" destOrd="0" presId="urn:microsoft.com/office/officeart/2005/8/layout/hList9"/>
    <dgm:cxn modelId="{33A26FF5-C489-46FC-AD65-74C46DDE384F}" type="presParOf" srcId="{1A830B58-8991-4BB4-A43A-8CDA2772E13E}" destId="{0C8C5E56-A7F6-4449-9545-F6790462AEFE}" srcOrd="1" destOrd="0" presId="urn:microsoft.com/office/officeart/2005/8/layout/hList9"/>
    <dgm:cxn modelId="{8F597ED9-3295-4A75-A7EB-7191260EA8F0}" type="presParOf" srcId="{C2241BD8-04C3-45A2-847B-E37D1F481F99}" destId="{93C9F41D-5167-42B1-B102-4984489A4497}" srcOrd="2" destOrd="0" presId="urn:microsoft.com/office/officeart/2005/8/layout/hList9"/>
    <dgm:cxn modelId="{89476DAB-3423-49CF-B828-FB6B498FC905}" type="presParOf" srcId="{C2241BD8-04C3-45A2-847B-E37D1F481F99}" destId="{6ED132DD-685C-412C-862F-D82C8C9812EB}" srcOrd="3" destOrd="0" presId="urn:microsoft.com/office/officeart/2005/8/layout/hList9"/>
    <dgm:cxn modelId="{518B8446-6481-4779-98A7-AEBF01B8921D}" type="presParOf" srcId="{C2241BD8-04C3-45A2-847B-E37D1F481F99}" destId="{861D7101-CABF-4A37-A482-7846F85C0349}" srcOrd="4" destOrd="0" presId="urn:microsoft.com/office/officeart/2005/8/layout/hList9"/>
    <dgm:cxn modelId="{06B74982-ED75-41F7-854F-651D724CE26A}" type="presParOf" srcId="{C2241BD8-04C3-45A2-847B-E37D1F481F99}" destId="{66016C2F-FE4C-4CE7-8426-F4541E3128BF}" srcOrd="5" destOrd="0" presId="urn:microsoft.com/office/officeart/2005/8/layout/hList9"/>
    <dgm:cxn modelId="{4BDC4F9B-5B77-4A3A-AE3E-BD7F8C5BDB70}" type="presParOf" srcId="{C2241BD8-04C3-45A2-847B-E37D1F481F99}" destId="{87F3F96B-781B-4BCA-9C62-96428C8EBF4D}" srcOrd="6" destOrd="0" presId="urn:microsoft.com/office/officeart/2005/8/layout/hList9"/>
    <dgm:cxn modelId="{4CEEA3B4-B579-4744-856B-0C210A02D98A}" type="presParOf" srcId="{87F3F96B-781B-4BCA-9C62-96428C8EBF4D}" destId="{A29A898C-9690-4E9E-AB80-ACFB66044ADF}" srcOrd="0" destOrd="0" presId="urn:microsoft.com/office/officeart/2005/8/layout/hList9"/>
    <dgm:cxn modelId="{420B6A2B-EFD8-4A0E-9C91-0E3736D18304}" type="presParOf" srcId="{87F3F96B-781B-4BCA-9C62-96428C8EBF4D}" destId="{8AD55233-413D-4DDC-B100-BA8EC91E30F6}" srcOrd="1" destOrd="0" presId="urn:microsoft.com/office/officeart/2005/8/layout/hList9"/>
    <dgm:cxn modelId="{80642D43-248C-42F5-94F6-8F0278C25B1E}" type="presParOf" srcId="{8AD55233-413D-4DDC-B100-BA8EC91E30F6}" destId="{90317150-70AD-432D-BC7A-D3E0C8C10BDD}" srcOrd="0" destOrd="0" presId="urn:microsoft.com/office/officeart/2005/8/layout/hList9"/>
    <dgm:cxn modelId="{79D8281F-038A-41A1-BEA6-C7650A169E32}" type="presParOf" srcId="{8AD55233-413D-4DDC-B100-BA8EC91E30F6}" destId="{82125C24-903D-4248-9E38-EB24EF615559}" srcOrd="1" destOrd="0" presId="urn:microsoft.com/office/officeart/2005/8/layout/hList9"/>
    <dgm:cxn modelId="{D70BA580-C9D9-4692-B9B9-E98D1A85B8A2}" type="presParOf" srcId="{87F3F96B-781B-4BCA-9C62-96428C8EBF4D}" destId="{C05F24EC-687D-4AB1-A34E-4FF4291E07C5}" srcOrd="2" destOrd="0" presId="urn:microsoft.com/office/officeart/2005/8/layout/hList9"/>
    <dgm:cxn modelId="{85DC754A-53B5-465B-B3DD-703A3A3BF365}" type="presParOf" srcId="{C05F24EC-687D-4AB1-A34E-4FF4291E07C5}" destId="{FB49435E-147D-437C-9DB0-A61AB154D7E5}" srcOrd="0" destOrd="0" presId="urn:microsoft.com/office/officeart/2005/8/layout/hList9"/>
    <dgm:cxn modelId="{F35DFB5F-507E-4568-AC04-E5AFF8964BD7}" type="presParOf" srcId="{C05F24EC-687D-4AB1-A34E-4FF4291E07C5}" destId="{B10C8E07-16DA-45E4-8093-BEC37CA32C15}" srcOrd="1" destOrd="0" presId="urn:microsoft.com/office/officeart/2005/8/layout/hList9"/>
    <dgm:cxn modelId="{B29AEA34-993A-496A-8C11-0D3FBB820919}" type="presParOf" srcId="{87F3F96B-781B-4BCA-9C62-96428C8EBF4D}" destId="{9F385F38-3AD5-4F94-9AAC-27F44069787C}" srcOrd="3" destOrd="0" presId="urn:microsoft.com/office/officeart/2005/8/layout/hList9"/>
    <dgm:cxn modelId="{81B4B8AD-B48E-4DEE-A3DE-8E57B4C30A6B}" type="presParOf" srcId="{9F385F38-3AD5-4F94-9AAC-27F44069787C}" destId="{17C95DE3-5206-4EF9-A1F6-384A462756DE}" srcOrd="0" destOrd="0" presId="urn:microsoft.com/office/officeart/2005/8/layout/hList9"/>
    <dgm:cxn modelId="{4455C2A0-C616-4808-B7A5-167410A329A5}" type="presParOf" srcId="{9F385F38-3AD5-4F94-9AAC-27F44069787C}" destId="{CBEFE002-EC9B-40DF-8369-0D31230BF998}" srcOrd="1" destOrd="0" presId="urn:microsoft.com/office/officeart/2005/8/layout/hList9"/>
    <dgm:cxn modelId="{3CB02F4E-5092-4746-9B9D-972EE4D156D6}" type="presParOf" srcId="{C2241BD8-04C3-45A2-847B-E37D1F481F99}" destId="{AB68CEF3-A046-4D97-A12B-2E8556421BF3}" srcOrd="7" destOrd="0" presId="urn:microsoft.com/office/officeart/2005/8/layout/hList9"/>
    <dgm:cxn modelId="{3FDEDBB0-AE90-4D95-BA68-747D2D940E32}" type="presParOf" srcId="{C2241BD8-04C3-45A2-847B-E37D1F481F99}" destId="{85DD0618-9BFF-4971-902C-01EE80C2C90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E46CF-3EB3-4922-B685-5355CA6131D7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832115E-5B29-4D58-8549-6C8D3AF14DA9}">
      <dgm:prSet phldrT="[Texte]"/>
      <dgm:spPr/>
      <dgm:t>
        <a:bodyPr/>
        <a:lstStyle/>
        <a:p>
          <a:r>
            <a:rPr lang="fr-FR" dirty="0" smtClean="0"/>
            <a:t>Par qui</a:t>
          </a:r>
          <a:endParaRPr lang="fr-FR" dirty="0"/>
        </a:p>
      </dgm:t>
    </dgm:pt>
    <dgm:pt modelId="{AE559852-E26F-4DA2-A915-B3F85C5CD867}" type="parTrans" cxnId="{9063DFE3-312A-4BA6-A18E-4C99645549BE}">
      <dgm:prSet/>
      <dgm:spPr/>
      <dgm:t>
        <a:bodyPr/>
        <a:lstStyle/>
        <a:p>
          <a:endParaRPr lang="fr-FR"/>
        </a:p>
      </dgm:t>
    </dgm:pt>
    <dgm:pt modelId="{5FCA01EB-4A3B-41EC-8EB7-7EB29AA5834E}" type="sibTrans" cxnId="{9063DFE3-312A-4BA6-A18E-4C99645549BE}">
      <dgm:prSet/>
      <dgm:spPr/>
      <dgm:t>
        <a:bodyPr/>
        <a:lstStyle/>
        <a:p>
          <a:endParaRPr lang="fr-FR"/>
        </a:p>
      </dgm:t>
    </dgm:pt>
    <dgm:pt modelId="{28088CEA-F562-401D-A593-9F3C76293B06}">
      <dgm:prSet phldrT="[Texte]"/>
      <dgm:spPr/>
      <dgm:t>
        <a:bodyPr/>
        <a:lstStyle/>
        <a:p>
          <a:r>
            <a:rPr lang="fr-FR" dirty="0" smtClean="0"/>
            <a:t>Quoi</a:t>
          </a:r>
          <a:endParaRPr lang="fr-FR" dirty="0"/>
        </a:p>
      </dgm:t>
    </dgm:pt>
    <dgm:pt modelId="{03B2B1D4-689B-4675-ACEC-BC8E3BB037B8}" type="parTrans" cxnId="{24C14E70-D6D8-48E4-B4BB-189A25307BCB}">
      <dgm:prSet/>
      <dgm:spPr/>
      <dgm:t>
        <a:bodyPr/>
        <a:lstStyle/>
        <a:p>
          <a:endParaRPr lang="fr-FR"/>
        </a:p>
      </dgm:t>
    </dgm:pt>
    <dgm:pt modelId="{40C80F3A-3FEC-498C-8083-E5FE95129FE0}" type="sibTrans" cxnId="{24C14E70-D6D8-48E4-B4BB-189A25307BCB}">
      <dgm:prSet/>
      <dgm:spPr/>
      <dgm:t>
        <a:bodyPr/>
        <a:lstStyle/>
        <a:p>
          <a:endParaRPr lang="fr-FR"/>
        </a:p>
      </dgm:t>
    </dgm:pt>
    <dgm:pt modelId="{00B19EA3-CF04-4B5E-88C7-B08DC81BA6F5}">
      <dgm:prSet phldrT="[Texte]"/>
      <dgm:spPr/>
      <dgm:t>
        <a:bodyPr/>
        <a:lstStyle/>
        <a:p>
          <a:r>
            <a:rPr lang="fr-FR" dirty="0" smtClean="0"/>
            <a:t>Pour qui</a:t>
          </a:r>
          <a:endParaRPr lang="fr-FR" dirty="0"/>
        </a:p>
      </dgm:t>
    </dgm:pt>
    <dgm:pt modelId="{1F2A39CF-6064-456B-996E-AFCDE4775680}" type="parTrans" cxnId="{8B52984D-4A9F-47D0-804F-C12D0F75CB5E}">
      <dgm:prSet/>
      <dgm:spPr/>
      <dgm:t>
        <a:bodyPr/>
        <a:lstStyle/>
        <a:p>
          <a:endParaRPr lang="fr-FR"/>
        </a:p>
      </dgm:t>
    </dgm:pt>
    <dgm:pt modelId="{02E3755E-6EAD-41C8-92C2-FD5A6B443FDD}" type="sibTrans" cxnId="{8B52984D-4A9F-47D0-804F-C12D0F75CB5E}">
      <dgm:prSet/>
      <dgm:spPr/>
      <dgm:t>
        <a:bodyPr/>
        <a:lstStyle/>
        <a:p>
          <a:endParaRPr lang="fr-FR"/>
        </a:p>
      </dgm:t>
    </dgm:pt>
    <dgm:pt modelId="{3BF69686-815C-4B89-82DB-B24B1632207D}">
      <dgm:prSet phldrT="[Texte]"/>
      <dgm:spPr/>
      <dgm:t>
        <a:bodyPr/>
        <a:lstStyle/>
        <a:p>
          <a:r>
            <a:rPr lang="fr-FR" dirty="0" err="1" smtClean="0"/>
            <a:t>FranceAgriMer</a:t>
          </a:r>
          <a:endParaRPr lang="fr-FR" dirty="0"/>
        </a:p>
      </dgm:t>
    </dgm:pt>
    <dgm:pt modelId="{1A7BE842-F746-4B84-9A84-55E9A1BEBBDC}" type="parTrans" cxnId="{B6F361F1-BF4B-4990-9A6F-3991FCF6395F}">
      <dgm:prSet/>
      <dgm:spPr/>
      <dgm:t>
        <a:bodyPr/>
        <a:lstStyle/>
        <a:p>
          <a:endParaRPr lang="fr-FR"/>
        </a:p>
      </dgm:t>
    </dgm:pt>
    <dgm:pt modelId="{5CC8EF40-C98D-4E31-BEF5-9F4D16AF9CF7}" type="sibTrans" cxnId="{B6F361F1-BF4B-4990-9A6F-3991FCF6395F}">
      <dgm:prSet/>
      <dgm:spPr/>
      <dgm:t>
        <a:bodyPr/>
        <a:lstStyle/>
        <a:p>
          <a:endParaRPr lang="fr-FR"/>
        </a:p>
      </dgm:t>
    </dgm:pt>
    <dgm:pt modelId="{9AA3E987-C8D7-4909-8C94-EFF777198C85}">
      <dgm:prSet phldrT="[Texte]"/>
      <dgm:spPr/>
      <dgm:t>
        <a:bodyPr/>
        <a:lstStyle/>
        <a:p>
          <a:r>
            <a:rPr lang="fr-FR" dirty="0" smtClean="0"/>
            <a:t>Surmortalités liées à la FCO BTV3 &amp; 8 sur cheptels ovins et bovins entre 05/08 et 31/12</a:t>
          </a:r>
          <a:endParaRPr lang="fr-FR" dirty="0"/>
        </a:p>
      </dgm:t>
    </dgm:pt>
    <dgm:pt modelId="{7DBD6BA5-94BD-4D46-B9F3-CD9DE5DECC43}" type="parTrans" cxnId="{6C9A1364-3729-475C-93B7-8208CD3AB253}">
      <dgm:prSet/>
      <dgm:spPr/>
      <dgm:t>
        <a:bodyPr/>
        <a:lstStyle/>
        <a:p>
          <a:endParaRPr lang="fr-FR"/>
        </a:p>
      </dgm:t>
    </dgm:pt>
    <dgm:pt modelId="{C8A603AF-B430-41EF-9EBE-33D3D9C3A2B8}" type="sibTrans" cxnId="{6C9A1364-3729-475C-93B7-8208CD3AB253}">
      <dgm:prSet/>
      <dgm:spPr/>
      <dgm:t>
        <a:bodyPr/>
        <a:lstStyle/>
        <a:p>
          <a:endParaRPr lang="fr-FR"/>
        </a:p>
      </dgm:t>
    </dgm:pt>
    <dgm:pt modelId="{9131E1E7-F134-466A-B71B-3C5D499BD79A}">
      <dgm:prSet phldrT="[Texte]"/>
      <dgm:spPr/>
      <dgm:t>
        <a:bodyPr/>
        <a:lstStyle/>
        <a:p>
          <a:r>
            <a:rPr lang="fr-FR" dirty="0" smtClean="0"/>
            <a:t>Forfait : 54,27€ / ovins; 371,33€ / bovin</a:t>
          </a:r>
          <a:endParaRPr lang="fr-FR" dirty="0"/>
        </a:p>
      </dgm:t>
    </dgm:pt>
    <dgm:pt modelId="{650280BB-D31B-4BAF-BBB1-285B7D1AF6B2}" type="parTrans" cxnId="{3D8F2518-B6B8-4C72-A6BC-71D4349EA0B5}">
      <dgm:prSet/>
      <dgm:spPr/>
      <dgm:t>
        <a:bodyPr/>
        <a:lstStyle/>
        <a:p>
          <a:endParaRPr lang="fr-FR"/>
        </a:p>
      </dgm:t>
    </dgm:pt>
    <dgm:pt modelId="{36D97797-0CA2-449C-9FD4-C0F2634F3B50}" type="sibTrans" cxnId="{3D8F2518-B6B8-4C72-A6BC-71D4349EA0B5}">
      <dgm:prSet/>
      <dgm:spPr/>
      <dgm:t>
        <a:bodyPr/>
        <a:lstStyle/>
        <a:p>
          <a:endParaRPr lang="fr-FR"/>
        </a:p>
      </dgm:t>
    </dgm:pt>
    <dgm:pt modelId="{70D7C982-053A-4232-96F2-612A59C41241}">
      <dgm:prSet phldrT="[Texte]"/>
      <dgm:spPr/>
      <dgm:t>
        <a:bodyPr/>
        <a:lstStyle/>
        <a:p>
          <a:r>
            <a:rPr lang="fr-FR" dirty="0" smtClean="0"/>
            <a:t>Eleveurs professionnels ovins et bovins de la région</a:t>
          </a:r>
          <a:endParaRPr lang="fr-FR" dirty="0"/>
        </a:p>
      </dgm:t>
    </dgm:pt>
    <dgm:pt modelId="{56EBFA9B-4DA7-4E22-951E-F522BB2DDAFA}" type="parTrans" cxnId="{43B4E6F4-E75C-44D3-A96D-D702B8AD3B1E}">
      <dgm:prSet/>
      <dgm:spPr/>
      <dgm:t>
        <a:bodyPr/>
        <a:lstStyle/>
        <a:p>
          <a:endParaRPr lang="fr-FR"/>
        </a:p>
      </dgm:t>
    </dgm:pt>
    <dgm:pt modelId="{AF4DECBB-81A0-48CD-9AAE-FB2A4476664C}" type="sibTrans" cxnId="{43B4E6F4-E75C-44D3-A96D-D702B8AD3B1E}">
      <dgm:prSet/>
      <dgm:spPr/>
      <dgm:t>
        <a:bodyPr/>
        <a:lstStyle/>
        <a:p>
          <a:endParaRPr lang="fr-FR"/>
        </a:p>
      </dgm:t>
    </dgm:pt>
    <dgm:pt modelId="{50D83E81-B9DD-4303-9020-DAEFE8F1888A}">
      <dgm:prSet phldrT="[Texte]"/>
      <dgm:spPr/>
      <dgm:t>
        <a:bodyPr/>
        <a:lstStyle/>
        <a:p>
          <a:r>
            <a:rPr lang="fr-FR" dirty="0" smtClean="0"/>
            <a:t>Avance : décembre-janvier</a:t>
          </a:r>
          <a:endParaRPr lang="fr-FR" dirty="0"/>
        </a:p>
      </dgm:t>
    </dgm:pt>
    <dgm:pt modelId="{8343EB85-6569-460C-B989-98FE878071C0}" type="parTrans" cxnId="{A059A44F-A93F-4CCB-9932-4BE21EB95FA1}">
      <dgm:prSet/>
      <dgm:spPr/>
      <dgm:t>
        <a:bodyPr/>
        <a:lstStyle/>
        <a:p>
          <a:endParaRPr lang="fr-FR"/>
        </a:p>
      </dgm:t>
    </dgm:pt>
    <dgm:pt modelId="{E945F75D-7E8F-4575-B1EE-E3EC95DFDA55}" type="sibTrans" cxnId="{A059A44F-A93F-4CCB-9932-4BE21EB95FA1}">
      <dgm:prSet/>
      <dgm:spPr/>
      <dgm:t>
        <a:bodyPr/>
        <a:lstStyle/>
        <a:p>
          <a:endParaRPr lang="fr-FR"/>
        </a:p>
      </dgm:t>
    </dgm:pt>
    <dgm:pt modelId="{C6302950-1F8E-43DF-99C1-A8A353C5ACBB}">
      <dgm:prSet phldrT="[Texte]"/>
      <dgm:spPr/>
      <dgm:t>
        <a:bodyPr/>
        <a:lstStyle/>
        <a:p>
          <a:r>
            <a:rPr lang="fr-FR" dirty="0" smtClean="0"/>
            <a:t>Quand</a:t>
          </a:r>
          <a:endParaRPr lang="fr-FR" dirty="0"/>
        </a:p>
      </dgm:t>
    </dgm:pt>
    <dgm:pt modelId="{28CC99A1-B7A1-4E69-89CB-02547B721441}" type="parTrans" cxnId="{CD21D995-D904-4114-93F2-D8D6CD4B883D}">
      <dgm:prSet/>
      <dgm:spPr/>
      <dgm:t>
        <a:bodyPr/>
        <a:lstStyle/>
        <a:p>
          <a:endParaRPr lang="fr-FR"/>
        </a:p>
      </dgm:t>
    </dgm:pt>
    <dgm:pt modelId="{55FDE8B0-A243-4EE9-9483-D9A7826A0763}" type="sibTrans" cxnId="{CD21D995-D904-4114-93F2-D8D6CD4B883D}">
      <dgm:prSet/>
      <dgm:spPr/>
      <dgm:t>
        <a:bodyPr/>
        <a:lstStyle/>
        <a:p>
          <a:endParaRPr lang="fr-FR"/>
        </a:p>
      </dgm:t>
    </dgm:pt>
    <dgm:pt modelId="{CF847AA3-47E1-49A4-9D9C-122E7F03AC3E}">
      <dgm:prSet phldrT="[Texte]"/>
      <dgm:spPr/>
      <dgm:t>
        <a:bodyPr/>
        <a:lstStyle/>
        <a:p>
          <a:r>
            <a:rPr lang="fr-FR" dirty="0" smtClean="0"/>
            <a:t>Solde : T2-T3 2025</a:t>
          </a:r>
          <a:endParaRPr lang="fr-FR" dirty="0"/>
        </a:p>
      </dgm:t>
    </dgm:pt>
    <dgm:pt modelId="{3EF396C1-76FD-4A76-B738-FC57CB298627}" type="parTrans" cxnId="{DE238341-4B4C-4032-8D0D-E3BD6B12FCDC}">
      <dgm:prSet/>
      <dgm:spPr/>
      <dgm:t>
        <a:bodyPr/>
        <a:lstStyle/>
        <a:p>
          <a:endParaRPr lang="fr-FR"/>
        </a:p>
      </dgm:t>
    </dgm:pt>
    <dgm:pt modelId="{80236315-4121-41CD-81A8-2438FA365839}" type="sibTrans" cxnId="{DE238341-4B4C-4032-8D0D-E3BD6B12FCDC}">
      <dgm:prSet/>
      <dgm:spPr/>
      <dgm:t>
        <a:bodyPr/>
        <a:lstStyle/>
        <a:p>
          <a:endParaRPr lang="fr-FR"/>
        </a:p>
      </dgm:t>
    </dgm:pt>
    <dgm:pt modelId="{EDF4F3B5-05FA-4790-AB7A-8DDEF75FDEBF}" type="pres">
      <dgm:prSet presAssocID="{439E46CF-3EB3-4922-B685-5355CA6131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3DF2E5-E504-4E67-8C7E-F0CC5D761F93}" type="pres">
      <dgm:prSet presAssocID="{B832115E-5B29-4D58-8549-6C8D3AF14DA9}" presName="parentLin" presStyleCnt="0"/>
      <dgm:spPr/>
    </dgm:pt>
    <dgm:pt modelId="{4C3B7AFD-ACBD-4C52-9284-03149C4283B8}" type="pres">
      <dgm:prSet presAssocID="{B832115E-5B29-4D58-8549-6C8D3AF14DA9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381A603-47CB-4CC5-ABCC-5BABB59E5941}" type="pres">
      <dgm:prSet presAssocID="{B832115E-5B29-4D58-8549-6C8D3AF14D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7AB9E2-4363-4A60-AD52-518E2A0BE533}" type="pres">
      <dgm:prSet presAssocID="{B832115E-5B29-4D58-8549-6C8D3AF14DA9}" presName="negativeSpace" presStyleCnt="0"/>
      <dgm:spPr/>
    </dgm:pt>
    <dgm:pt modelId="{7069F0AF-64BB-4185-AD4D-541959C6C504}" type="pres">
      <dgm:prSet presAssocID="{B832115E-5B29-4D58-8549-6C8D3AF14DA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B5CD17-6BFA-4F42-8A11-F8E338923EA5}" type="pres">
      <dgm:prSet presAssocID="{5FCA01EB-4A3B-41EC-8EB7-7EB29AA5834E}" presName="spaceBetweenRectangles" presStyleCnt="0"/>
      <dgm:spPr/>
    </dgm:pt>
    <dgm:pt modelId="{46D86EB9-D807-4E86-A0AB-093FB2402654}" type="pres">
      <dgm:prSet presAssocID="{28088CEA-F562-401D-A593-9F3C76293B06}" presName="parentLin" presStyleCnt="0"/>
      <dgm:spPr/>
    </dgm:pt>
    <dgm:pt modelId="{46DF5646-0B9E-4613-9DB0-5FABE1FC6168}" type="pres">
      <dgm:prSet presAssocID="{28088CEA-F562-401D-A593-9F3C76293B06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DB032CF-4AA9-4DE6-A523-01DEEA936EE5}" type="pres">
      <dgm:prSet presAssocID="{28088CEA-F562-401D-A593-9F3C76293B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CB992D-463D-43D7-9E58-55AB61A68251}" type="pres">
      <dgm:prSet presAssocID="{28088CEA-F562-401D-A593-9F3C76293B06}" presName="negativeSpace" presStyleCnt="0"/>
      <dgm:spPr/>
    </dgm:pt>
    <dgm:pt modelId="{B4BCB0C7-D40A-431F-801A-2B9F0063D004}" type="pres">
      <dgm:prSet presAssocID="{28088CEA-F562-401D-A593-9F3C76293B0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B4580-F0A4-4F3C-80EE-9E163D7576ED}" type="pres">
      <dgm:prSet presAssocID="{40C80F3A-3FEC-498C-8083-E5FE95129FE0}" presName="spaceBetweenRectangles" presStyleCnt="0"/>
      <dgm:spPr/>
    </dgm:pt>
    <dgm:pt modelId="{3BD202E0-0647-4A34-B1E3-F95BD37B1BB1}" type="pres">
      <dgm:prSet presAssocID="{00B19EA3-CF04-4B5E-88C7-B08DC81BA6F5}" presName="parentLin" presStyleCnt="0"/>
      <dgm:spPr/>
    </dgm:pt>
    <dgm:pt modelId="{B24CAF9E-6283-42DB-8FE8-BC860F6C6D8C}" type="pres">
      <dgm:prSet presAssocID="{00B19EA3-CF04-4B5E-88C7-B08DC81BA6F5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A35310D0-3036-4B41-997E-58A75FA657FB}" type="pres">
      <dgm:prSet presAssocID="{00B19EA3-CF04-4B5E-88C7-B08DC81BA6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168F5C-360A-46D5-BCEE-4F9DB5AD6B97}" type="pres">
      <dgm:prSet presAssocID="{00B19EA3-CF04-4B5E-88C7-B08DC81BA6F5}" presName="negativeSpace" presStyleCnt="0"/>
      <dgm:spPr/>
    </dgm:pt>
    <dgm:pt modelId="{8ACD7E99-CE5A-4FFA-A762-BF4EBD154DF7}" type="pres">
      <dgm:prSet presAssocID="{00B19EA3-CF04-4B5E-88C7-B08DC81BA6F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32BE8F-2C3C-4562-AB5F-52520BE92D2E}" type="pres">
      <dgm:prSet presAssocID="{02E3755E-6EAD-41C8-92C2-FD5A6B443FDD}" presName="spaceBetweenRectangles" presStyleCnt="0"/>
      <dgm:spPr/>
    </dgm:pt>
    <dgm:pt modelId="{29312E42-9609-4B46-B6D9-8BA4BA05C583}" type="pres">
      <dgm:prSet presAssocID="{C6302950-1F8E-43DF-99C1-A8A353C5ACBB}" presName="parentLin" presStyleCnt="0"/>
      <dgm:spPr/>
    </dgm:pt>
    <dgm:pt modelId="{B1A7F272-D5F2-446E-8F9B-7DE0D2A786CC}" type="pres">
      <dgm:prSet presAssocID="{C6302950-1F8E-43DF-99C1-A8A353C5ACBB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DA98D699-BE34-4C68-B8FC-EEF73447C74D}" type="pres">
      <dgm:prSet presAssocID="{C6302950-1F8E-43DF-99C1-A8A353C5AC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840D32-2370-4609-80A7-6AA6725E2AA2}" type="pres">
      <dgm:prSet presAssocID="{C6302950-1F8E-43DF-99C1-A8A353C5ACBB}" presName="negativeSpace" presStyleCnt="0"/>
      <dgm:spPr/>
    </dgm:pt>
    <dgm:pt modelId="{FADBEDB3-CEA1-4CA3-B933-7995D901A8FE}" type="pres">
      <dgm:prSet presAssocID="{C6302950-1F8E-43DF-99C1-A8A353C5ACB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2DF470-C373-4616-821F-6382C23E532A}" type="presOf" srcId="{9AA3E987-C8D7-4909-8C94-EFF777198C85}" destId="{B4BCB0C7-D40A-431F-801A-2B9F0063D004}" srcOrd="0" destOrd="0" presId="urn:microsoft.com/office/officeart/2005/8/layout/list1"/>
    <dgm:cxn modelId="{43B4E6F4-E75C-44D3-A96D-D702B8AD3B1E}" srcId="{00B19EA3-CF04-4B5E-88C7-B08DC81BA6F5}" destId="{70D7C982-053A-4232-96F2-612A59C41241}" srcOrd="0" destOrd="0" parTransId="{56EBFA9B-4DA7-4E22-951E-F522BB2DDAFA}" sibTransId="{AF4DECBB-81A0-48CD-9AAE-FB2A4476664C}"/>
    <dgm:cxn modelId="{FC352936-2509-46FF-B92B-4004F6FD0DF5}" type="presOf" srcId="{70D7C982-053A-4232-96F2-612A59C41241}" destId="{8ACD7E99-CE5A-4FFA-A762-BF4EBD154DF7}" srcOrd="0" destOrd="0" presId="urn:microsoft.com/office/officeart/2005/8/layout/list1"/>
    <dgm:cxn modelId="{D79CB5E2-227A-412B-A9E0-A42475FCEEC9}" type="presOf" srcId="{00B19EA3-CF04-4B5E-88C7-B08DC81BA6F5}" destId="{B24CAF9E-6283-42DB-8FE8-BC860F6C6D8C}" srcOrd="0" destOrd="0" presId="urn:microsoft.com/office/officeart/2005/8/layout/list1"/>
    <dgm:cxn modelId="{612FD480-00CD-44EC-93A3-DA66D5535496}" type="presOf" srcId="{28088CEA-F562-401D-A593-9F3C76293B06}" destId="{46DF5646-0B9E-4613-9DB0-5FABE1FC6168}" srcOrd="0" destOrd="0" presId="urn:microsoft.com/office/officeart/2005/8/layout/list1"/>
    <dgm:cxn modelId="{A9E48F4B-2ED1-4B60-946D-65992ED3230C}" type="presOf" srcId="{28088CEA-F562-401D-A593-9F3C76293B06}" destId="{2DB032CF-4AA9-4DE6-A523-01DEEA936EE5}" srcOrd="1" destOrd="0" presId="urn:microsoft.com/office/officeart/2005/8/layout/list1"/>
    <dgm:cxn modelId="{45B7A6BA-3043-4754-8442-6C64051F4573}" type="presOf" srcId="{CF847AA3-47E1-49A4-9D9C-122E7F03AC3E}" destId="{FADBEDB3-CEA1-4CA3-B933-7995D901A8FE}" srcOrd="0" destOrd="1" presId="urn:microsoft.com/office/officeart/2005/8/layout/list1"/>
    <dgm:cxn modelId="{DE572C2C-8277-4F15-910C-4E527D4A0747}" type="presOf" srcId="{B832115E-5B29-4D58-8549-6C8D3AF14DA9}" destId="{4C3B7AFD-ACBD-4C52-9284-03149C4283B8}" srcOrd="0" destOrd="0" presId="urn:microsoft.com/office/officeart/2005/8/layout/list1"/>
    <dgm:cxn modelId="{9063DFE3-312A-4BA6-A18E-4C99645549BE}" srcId="{439E46CF-3EB3-4922-B685-5355CA6131D7}" destId="{B832115E-5B29-4D58-8549-6C8D3AF14DA9}" srcOrd="0" destOrd="0" parTransId="{AE559852-E26F-4DA2-A915-B3F85C5CD867}" sibTransId="{5FCA01EB-4A3B-41EC-8EB7-7EB29AA5834E}"/>
    <dgm:cxn modelId="{6C9A1364-3729-475C-93B7-8208CD3AB253}" srcId="{28088CEA-F562-401D-A593-9F3C76293B06}" destId="{9AA3E987-C8D7-4909-8C94-EFF777198C85}" srcOrd="0" destOrd="0" parTransId="{7DBD6BA5-94BD-4D46-B9F3-CD9DE5DECC43}" sibTransId="{C8A603AF-B430-41EF-9EBE-33D3D9C3A2B8}"/>
    <dgm:cxn modelId="{B6F361F1-BF4B-4990-9A6F-3991FCF6395F}" srcId="{B832115E-5B29-4D58-8549-6C8D3AF14DA9}" destId="{3BF69686-815C-4B89-82DB-B24B1632207D}" srcOrd="0" destOrd="0" parTransId="{1A7BE842-F746-4B84-9A84-55E9A1BEBBDC}" sibTransId="{5CC8EF40-C98D-4E31-BEF5-9F4D16AF9CF7}"/>
    <dgm:cxn modelId="{CD21D995-D904-4114-93F2-D8D6CD4B883D}" srcId="{439E46CF-3EB3-4922-B685-5355CA6131D7}" destId="{C6302950-1F8E-43DF-99C1-A8A353C5ACBB}" srcOrd="3" destOrd="0" parTransId="{28CC99A1-B7A1-4E69-89CB-02547B721441}" sibTransId="{55FDE8B0-A243-4EE9-9483-D9A7826A0763}"/>
    <dgm:cxn modelId="{E786CDE4-9CF4-4364-B8E3-C46C98B1BCF3}" type="presOf" srcId="{B832115E-5B29-4D58-8549-6C8D3AF14DA9}" destId="{E381A603-47CB-4CC5-ABCC-5BABB59E5941}" srcOrd="1" destOrd="0" presId="urn:microsoft.com/office/officeart/2005/8/layout/list1"/>
    <dgm:cxn modelId="{8B52984D-4A9F-47D0-804F-C12D0F75CB5E}" srcId="{439E46CF-3EB3-4922-B685-5355CA6131D7}" destId="{00B19EA3-CF04-4B5E-88C7-B08DC81BA6F5}" srcOrd="2" destOrd="0" parTransId="{1F2A39CF-6064-456B-996E-AFCDE4775680}" sibTransId="{02E3755E-6EAD-41C8-92C2-FD5A6B443FDD}"/>
    <dgm:cxn modelId="{491AAB34-0D7B-49E3-9EEB-FBEF812DBB41}" type="presOf" srcId="{C6302950-1F8E-43DF-99C1-A8A353C5ACBB}" destId="{DA98D699-BE34-4C68-B8FC-EEF73447C74D}" srcOrd="1" destOrd="0" presId="urn:microsoft.com/office/officeart/2005/8/layout/list1"/>
    <dgm:cxn modelId="{073023FB-D15C-4F91-836E-4FEBA0863B21}" type="presOf" srcId="{439E46CF-3EB3-4922-B685-5355CA6131D7}" destId="{EDF4F3B5-05FA-4790-AB7A-8DDEF75FDEBF}" srcOrd="0" destOrd="0" presId="urn:microsoft.com/office/officeart/2005/8/layout/list1"/>
    <dgm:cxn modelId="{24C14E70-D6D8-48E4-B4BB-189A25307BCB}" srcId="{439E46CF-3EB3-4922-B685-5355CA6131D7}" destId="{28088CEA-F562-401D-A593-9F3C76293B06}" srcOrd="1" destOrd="0" parTransId="{03B2B1D4-689B-4675-ACEC-BC8E3BB037B8}" sibTransId="{40C80F3A-3FEC-498C-8083-E5FE95129FE0}"/>
    <dgm:cxn modelId="{F7203215-5F91-4DA0-A4D7-313BF041451C}" type="presOf" srcId="{9131E1E7-F134-466A-B71B-3C5D499BD79A}" destId="{B4BCB0C7-D40A-431F-801A-2B9F0063D004}" srcOrd="0" destOrd="1" presId="urn:microsoft.com/office/officeart/2005/8/layout/list1"/>
    <dgm:cxn modelId="{A059A44F-A93F-4CCB-9932-4BE21EB95FA1}" srcId="{C6302950-1F8E-43DF-99C1-A8A353C5ACBB}" destId="{50D83E81-B9DD-4303-9020-DAEFE8F1888A}" srcOrd="0" destOrd="0" parTransId="{8343EB85-6569-460C-B989-98FE878071C0}" sibTransId="{E945F75D-7E8F-4575-B1EE-E3EC95DFDA55}"/>
    <dgm:cxn modelId="{224A58C8-3CAB-44F1-A5F5-D83D6DC6439B}" type="presOf" srcId="{50D83E81-B9DD-4303-9020-DAEFE8F1888A}" destId="{FADBEDB3-CEA1-4CA3-B933-7995D901A8FE}" srcOrd="0" destOrd="0" presId="urn:microsoft.com/office/officeart/2005/8/layout/list1"/>
    <dgm:cxn modelId="{6A267542-F03D-4B4D-ABCD-523D5D976215}" type="presOf" srcId="{C6302950-1F8E-43DF-99C1-A8A353C5ACBB}" destId="{B1A7F272-D5F2-446E-8F9B-7DE0D2A786CC}" srcOrd="0" destOrd="0" presId="urn:microsoft.com/office/officeart/2005/8/layout/list1"/>
    <dgm:cxn modelId="{F9F36514-50D3-480F-90C5-662387C71E37}" type="presOf" srcId="{00B19EA3-CF04-4B5E-88C7-B08DC81BA6F5}" destId="{A35310D0-3036-4B41-997E-58A75FA657FB}" srcOrd="1" destOrd="0" presId="urn:microsoft.com/office/officeart/2005/8/layout/list1"/>
    <dgm:cxn modelId="{3D8F2518-B6B8-4C72-A6BC-71D4349EA0B5}" srcId="{28088CEA-F562-401D-A593-9F3C76293B06}" destId="{9131E1E7-F134-466A-B71B-3C5D499BD79A}" srcOrd="1" destOrd="0" parTransId="{650280BB-D31B-4BAF-BBB1-285B7D1AF6B2}" sibTransId="{36D97797-0CA2-449C-9FD4-C0F2634F3B50}"/>
    <dgm:cxn modelId="{6FBA4F31-2968-4A9C-A733-2DBC7C1D7887}" type="presOf" srcId="{3BF69686-815C-4B89-82DB-B24B1632207D}" destId="{7069F0AF-64BB-4185-AD4D-541959C6C504}" srcOrd="0" destOrd="0" presId="urn:microsoft.com/office/officeart/2005/8/layout/list1"/>
    <dgm:cxn modelId="{DE238341-4B4C-4032-8D0D-E3BD6B12FCDC}" srcId="{C6302950-1F8E-43DF-99C1-A8A353C5ACBB}" destId="{CF847AA3-47E1-49A4-9D9C-122E7F03AC3E}" srcOrd="1" destOrd="0" parTransId="{3EF396C1-76FD-4A76-B738-FC57CB298627}" sibTransId="{80236315-4121-41CD-81A8-2438FA365839}"/>
    <dgm:cxn modelId="{6C67CF55-3FE8-4D09-958A-E3803C7A56B9}" type="presParOf" srcId="{EDF4F3B5-05FA-4790-AB7A-8DDEF75FDEBF}" destId="{543DF2E5-E504-4E67-8C7E-F0CC5D761F93}" srcOrd="0" destOrd="0" presId="urn:microsoft.com/office/officeart/2005/8/layout/list1"/>
    <dgm:cxn modelId="{1695B9EE-51D8-4D98-8AA5-D0664AAB0AB1}" type="presParOf" srcId="{543DF2E5-E504-4E67-8C7E-F0CC5D761F93}" destId="{4C3B7AFD-ACBD-4C52-9284-03149C4283B8}" srcOrd="0" destOrd="0" presId="urn:microsoft.com/office/officeart/2005/8/layout/list1"/>
    <dgm:cxn modelId="{7B157DAC-336B-4218-945D-1A4F904D31B0}" type="presParOf" srcId="{543DF2E5-E504-4E67-8C7E-F0CC5D761F93}" destId="{E381A603-47CB-4CC5-ABCC-5BABB59E5941}" srcOrd="1" destOrd="0" presId="urn:microsoft.com/office/officeart/2005/8/layout/list1"/>
    <dgm:cxn modelId="{00A6E3CC-E3EE-456C-9281-9D1D1DB80D67}" type="presParOf" srcId="{EDF4F3B5-05FA-4790-AB7A-8DDEF75FDEBF}" destId="{AA7AB9E2-4363-4A60-AD52-518E2A0BE533}" srcOrd="1" destOrd="0" presId="urn:microsoft.com/office/officeart/2005/8/layout/list1"/>
    <dgm:cxn modelId="{00CF620B-6114-474C-B70D-9ED46ACC858A}" type="presParOf" srcId="{EDF4F3B5-05FA-4790-AB7A-8DDEF75FDEBF}" destId="{7069F0AF-64BB-4185-AD4D-541959C6C504}" srcOrd="2" destOrd="0" presId="urn:microsoft.com/office/officeart/2005/8/layout/list1"/>
    <dgm:cxn modelId="{846EE9CB-4DC0-420E-9E3A-9BCB5EC528F3}" type="presParOf" srcId="{EDF4F3B5-05FA-4790-AB7A-8DDEF75FDEBF}" destId="{74B5CD17-6BFA-4F42-8A11-F8E338923EA5}" srcOrd="3" destOrd="0" presId="urn:microsoft.com/office/officeart/2005/8/layout/list1"/>
    <dgm:cxn modelId="{4DDF9E59-1317-4F7C-84F6-6D6836DB8A69}" type="presParOf" srcId="{EDF4F3B5-05FA-4790-AB7A-8DDEF75FDEBF}" destId="{46D86EB9-D807-4E86-A0AB-093FB2402654}" srcOrd="4" destOrd="0" presId="urn:microsoft.com/office/officeart/2005/8/layout/list1"/>
    <dgm:cxn modelId="{1222756C-596B-4FC8-AE2E-67FBBB5ECA83}" type="presParOf" srcId="{46D86EB9-D807-4E86-A0AB-093FB2402654}" destId="{46DF5646-0B9E-4613-9DB0-5FABE1FC6168}" srcOrd="0" destOrd="0" presId="urn:microsoft.com/office/officeart/2005/8/layout/list1"/>
    <dgm:cxn modelId="{5CC8AAA8-ECAE-4FB7-AD1A-D2D212F152D2}" type="presParOf" srcId="{46D86EB9-D807-4E86-A0AB-093FB2402654}" destId="{2DB032CF-4AA9-4DE6-A523-01DEEA936EE5}" srcOrd="1" destOrd="0" presId="urn:microsoft.com/office/officeart/2005/8/layout/list1"/>
    <dgm:cxn modelId="{F04273AB-FB8B-488A-8303-74ACEEB11888}" type="presParOf" srcId="{EDF4F3B5-05FA-4790-AB7A-8DDEF75FDEBF}" destId="{7CCB992D-463D-43D7-9E58-55AB61A68251}" srcOrd="5" destOrd="0" presId="urn:microsoft.com/office/officeart/2005/8/layout/list1"/>
    <dgm:cxn modelId="{15B2E81A-CBD5-4AD6-822E-9BD448DD5F19}" type="presParOf" srcId="{EDF4F3B5-05FA-4790-AB7A-8DDEF75FDEBF}" destId="{B4BCB0C7-D40A-431F-801A-2B9F0063D004}" srcOrd="6" destOrd="0" presId="urn:microsoft.com/office/officeart/2005/8/layout/list1"/>
    <dgm:cxn modelId="{7E661A46-3DAE-4E7B-A29F-3C0FD2D67B0A}" type="presParOf" srcId="{EDF4F3B5-05FA-4790-AB7A-8DDEF75FDEBF}" destId="{7FEB4580-F0A4-4F3C-80EE-9E163D7576ED}" srcOrd="7" destOrd="0" presId="urn:microsoft.com/office/officeart/2005/8/layout/list1"/>
    <dgm:cxn modelId="{5C03E15C-D8B7-47A6-A095-6687EC7882F8}" type="presParOf" srcId="{EDF4F3B5-05FA-4790-AB7A-8DDEF75FDEBF}" destId="{3BD202E0-0647-4A34-B1E3-F95BD37B1BB1}" srcOrd="8" destOrd="0" presId="urn:microsoft.com/office/officeart/2005/8/layout/list1"/>
    <dgm:cxn modelId="{03F3D70A-0EAD-4602-AD81-9146245CC1CB}" type="presParOf" srcId="{3BD202E0-0647-4A34-B1E3-F95BD37B1BB1}" destId="{B24CAF9E-6283-42DB-8FE8-BC860F6C6D8C}" srcOrd="0" destOrd="0" presId="urn:microsoft.com/office/officeart/2005/8/layout/list1"/>
    <dgm:cxn modelId="{9A797EE3-FF95-447F-BDFC-AB9489877AFF}" type="presParOf" srcId="{3BD202E0-0647-4A34-B1E3-F95BD37B1BB1}" destId="{A35310D0-3036-4B41-997E-58A75FA657FB}" srcOrd="1" destOrd="0" presId="urn:microsoft.com/office/officeart/2005/8/layout/list1"/>
    <dgm:cxn modelId="{29B7FF38-0B2D-4CE2-BA26-059B2686B923}" type="presParOf" srcId="{EDF4F3B5-05FA-4790-AB7A-8DDEF75FDEBF}" destId="{01168F5C-360A-46D5-BCEE-4F9DB5AD6B97}" srcOrd="9" destOrd="0" presId="urn:microsoft.com/office/officeart/2005/8/layout/list1"/>
    <dgm:cxn modelId="{A16F4669-BBCC-4DCC-A9CB-BB210EEB6495}" type="presParOf" srcId="{EDF4F3B5-05FA-4790-AB7A-8DDEF75FDEBF}" destId="{8ACD7E99-CE5A-4FFA-A762-BF4EBD154DF7}" srcOrd="10" destOrd="0" presId="urn:microsoft.com/office/officeart/2005/8/layout/list1"/>
    <dgm:cxn modelId="{341AB644-320C-4A8A-88D5-3E31F4645AEC}" type="presParOf" srcId="{EDF4F3B5-05FA-4790-AB7A-8DDEF75FDEBF}" destId="{A632BE8F-2C3C-4562-AB5F-52520BE92D2E}" srcOrd="11" destOrd="0" presId="urn:microsoft.com/office/officeart/2005/8/layout/list1"/>
    <dgm:cxn modelId="{258DA9DC-6AB9-4763-BFF7-0873D258E617}" type="presParOf" srcId="{EDF4F3B5-05FA-4790-AB7A-8DDEF75FDEBF}" destId="{29312E42-9609-4B46-B6D9-8BA4BA05C583}" srcOrd="12" destOrd="0" presId="urn:microsoft.com/office/officeart/2005/8/layout/list1"/>
    <dgm:cxn modelId="{8BCEB3A1-B047-43CC-BC2E-CD0B23C17BD5}" type="presParOf" srcId="{29312E42-9609-4B46-B6D9-8BA4BA05C583}" destId="{B1A7F272-D5F2-446E-8F9B-7DE0D2A786CC}" srcOrd="0" destOrd="0" presId="urn:microsoft.com/office/officeart/2005/8/layout/list1"/>
    <dgm:cxn modelId="{2C17A72A-ABDE-49D0-968D-E4C0021703F2}" type="presParOf" srcId="{29312E42-9609-4B46-B6D9-8BA4BA05C583}" destId="{DA98D699-BE34-4C68-B8FC-EEF73447C74D}" srcOrd="1" destOrd="0" presId="urn:microsoft.com/office/officeart/2005/8/layout/list1"/>
    <dgm:cxn modelId="{B4AFD3E4-5541-4C5A-953F-E8349B5BCC96}" type="presParOf" srcId="{EDF4F3B5-05FA-4790-AB7A-8DDEF75FDEBF}" destId="{D8840D32-2370-4609-80A7-6AA6725E2AA2}" srcOrd="13" destOrd="0" presId="urn:microsoft.com/office/officeart/2005/8/layout/list1"/>
    <dgm:cxn modelId="{857F1570-82D5-42A6-A721-352FDC607D86}" type="presParOf" srcId="{EDF4F3B5-05FA-4790-AB7A-8DDEF75FDEBF}" destId="{FADBEDB3-CEA1-4CA3-B933-7995D901A8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FEBDE-0FB6-428F-803C-093B644E3DDB}">
      <dsp:nvSpPr>
        <dsp:cNvPr id="0" name=""/>
        <dsp:cNvSpPr/>
      </dsp:nvSpPr>
      <dsp:spPr>
        <a:xfrm>
          <a:off x="1173701" y="385526"/>
          <a:ext cx="1441968" cy="9617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AM du 25/10/2023 surveillance, prévention, lutte</a:t>
          </a:r>
          <a:endParaRPr lang="fr-FR" sz="1200" kern="1200" dirty="0"/>
        </a:p>
      </dsp:txBody>
      <dsp:txXfrm>
        <a:off x="1404416" y="385526"/>
        <a:ext cx="1211253" cy="961792"/>
      </dsp:txXfrm>
    </dsp:sp>
    <dsp:sp modelId="{FC16F3D4-26AF-4124-A5AA-0D4F5CDBE41F}">
      <dsp:nvSpPr>
        <dsp:cNvPr id="0" name=""/>
        <dsp:cNvSpPr/>
      </dsp:nvSpPr>
      <dsp:spPr>
        <a:xfrm>
          <a:off x="1173701" y="1347319"/>
          <a:ext cx="1441968" cy="961792"/>
        </a:xfrm>
        <a:prstGeom prst="rect">
          <a:avLst/>
        </a:prstGeom>
        <a:solidFill>
          <a:schemeClr val="accent3">
            <a:tint val="40000"/>
            <a:alpha val="90000"/>
            <a:hueOff val="-444843"/>
            <a:satOff val="-5626"/>
            <a:lumOff val="-24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44843"/>
              <a:satOff val="-5626"/>
              <a:lumOff val="-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AM du 21/05/2024 financier</a:t>
          </a:r>
          <a:endParaRPr lang="fr-FR" sz="1200" kern="1200" dirty="0"/>
        </a:p>
      </dsp:txBody>
      <dsp:txXfrm>
        <a:off x="1404416" y="1347319"/>
        <a:ext cx="1211253" cy="961792"/>
      </dsp:txXfrm>
    </dsp:sp>
    <dsp:sp modelId="{884F5651-290A-4A4F-B0E6-DEAEFD85760B}">
      <dsp:nvSpPr>
        <dsp:cNvPr id="0" name=""/>
        <dsp:cNvSpPr/>
      </dsp:nvSpPr>
      <dsp:spPr>
        <a:xfrm>
          <a:off x="1173701" y="2309112"/>
          <a:ext cx="1441968" cy="961792"/>
        </a:xfrm>
        <a:prstGeom prst="rect">
          <a:avLst/>
        </a:prstGeom>
        <a:solidFill>
          <a:schemeClr val="accent3">
            <a:tint val="40000"/>
            <a:alpha val="90000"/>
            <a:hueOff val="-889686"/>
            <a:satOff val="-11251"/>
            <a:lumOff val="-4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89686"/>
              <a:satOff val="-11251"/>
              <a:lumOff val="-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IT 2024-398</a:t>
          </a:r>
          <a:endParaRPr lang="fr-FR" sz="1200" kern="1200" dirty="0"/>
        </a:p>
      </dsp:txBody>
      <dsp:txXfrm>
        <a:off x="1404416" y="2309112"/>
        <a:ext cx="1211253" cy="961792"/>
      </dsp:txXfrm>
    </dsp:sp>
    <dsp:sp modelId="{6ED132DD-685C-412C-862F-D82C8C9812EB}">
      <dsp:nvSpPr>
        <dsp:cNvPr id="0" name=""/>
        <dsp:cNvSpPr/>
      </dsp:nvSpPr>
      <dsp:spPr>
        <a:xfrm>
          <a:off x="404651" y="1001"/>
          <a:ext cx="961312" cy="96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MHE</a:t>
          </a:r>
          <a:endParaRPr lang="fr-FR" sz="2400" kern="1200" dirty="0"/>
        </a:p>
      </dsp:txBody>
      <dsp:txXfrm>
        <a:off x="545432" y="141782"/>
        <a:ext cx="679750" cy="679750"/>
      </dsp:txXfrm>
    </dsp:sp>
    <dsp:sp modelId="{90317150-70AD-432D-BC7A-D3E0C8C10BDD}">
      <dsp:nvSpPr>
        <dsp:cNvPr id="0" name=""/>
        <dsp:cNvSpPr/>
      </dsp:nvSpPr>
      <dsp:spPr>
        <a:xfrm>
          <a:off x="3576981" y="385526"/>
          <a:ext cx="1441968" cy="961792"/>
        </a:xfrm>
        <a:prstGeom prst="rect">
          <a:avLst/>
        </a:prstGeom>
        <a:solidFill>
          <a:schemeClr val="accent3">
            <a:tint val="40000"/>
            <a:alpha val="90000"/>
            <a:hueOff val="-1334528"/>
            <a:satOff val="-16877"/>
            <a:lumOff val="-72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334528"/>
              <a:satOff val="-16877"/>
              <a:lumOff val="-7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AM du 04/07/2024 modifié surveillance, prévention, lutte</a:t>
          </a:r>
          <a:endParaRPr lang="fr-FR" sz="1200" kern="1200" dirty="0"/>
        </a:p>
      </dsp:txBody>
      <dsp:txXfrm>
        <a:off x="3807696" y="385526"/>
        <a:ext cx="1211253" cy="961792"/>
      </dsp:txXfrm>
    </dsp:sp>
    <dsp:sp modelId="{FB49435E-147D-437C-9DB0-A61AB154D7E5}">
      <dsp:nvSpPr>
        <dsp:cNvPr id="0" name=""/>
        <dsp:cNvSpPr/>
      </dsp:nvSpPr>
      <dsp:spPr>
        <a:xfrm>
          <a:off x="3576981" y="1347319"/>
          <a:ext cx="1441968" cy="961792"/>
        </a:xfrm>
        <a:prstGeom prst="rect">
          <a:avLst/>
        </a:prstGeom>
        <a:solidFill>
          <a:schemeClr val="accent3">
            <a:tint val="40000"/>
            <a:alpha val="90000"/>
            <a:hueOff val="-1779371"/>
            <a:satOff val="-22502"/>
            <a:lumOff val="-96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779371"/>
              <a:satOff val="-22502"/>
              <a:lumOff val="-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AM du 09/08/2024 financier</a:t>
          </a:r>
          <a:endParaRPr lang="fr-FR" sz="1200" kern="1200" dirty="0"/>
        </a:p>
      </dsp:txBody>
      <dsp:txXfrm>
        <a:off x="3807696" y="1347319"/>
        <a:ext cx="1211253" cy="961792"/>
      </dsp:txXfrm>
    </dsp:sp>
    <dsp:sp modelId="{17C95DE3-5206-4EF9-A1F6-384A462756DE}">
      <dsp:nvSpPr>
        <dsp:cNvPr id="0" name=""/>
        <dsp:cNvSpPr/>
      </dsp:nvSpPr>
      <dsp:spPr>
        <a:xfrm>
          <a:off x="3576981" y="2309112"/>
          <a:ext cx="1441968" cy="961792"/>
        </a:xfrm>
        <a:prstGeom prst="rect">
          <a:avLst/>
        </a:prstGeom>
        <a:solidFill>
          <a:schemeClr val="accent3">
            <a:tint val="40000"/>
            <a:alpha val="90000"/>
            <a:hueOff val="-2224214"/>
            <a:satOff val="-28128"/>
            <a:lumOff val="-12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IT 2025-308</a:t>
          </a:r>
          <a:endParaRPr lang="fr-FR" sz="1200" kern="1200" dirty="0"/>
        </a:p>
      </dsp:txBody>
      <dsp:txXfrm>
        <a:off x="3807696" y="2309112"/>
        <a:ext cx="1211253" cy="961792"/>
      </dsp:txXfrm>
    </dsp:sp>
    <dsp:sp modelId="{85DD0618-9BFF-4971-902C-01EE80C2C904}">
      <dsp:nvSpPr>
        <dsp:cNvPr id="0" name=""/>
        <dsp:cNvSpPr/>
      </dsp:nvSpPr>
      <dsp:spPr>
        <a:xfrm>
          <a:off x="2807931" y="1001"/>
          <a:ext cx="961312" cy="961312"/>
        </a:xfrm>
        <a:prstGeom prst="ellipse">
          <a:avLst/>
        </a:prstGeom>
        <a:solidFill>
          <a:schemeClr val="accent3">
            <a:hueOff val="-2357783"/>
            <a:satOff val="-18666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FCO</a:t>
          </a:r>
          <a:endParaRPr lang="fr-FR" sz="2400" kern="1200" dirty="0"/>
        </a:p>
      </dsp:txBody>
      <dsp:txXfrm>
        <a:off x="2948712" y="141782"/>
        <a:ext cx="679750" cy="679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9F0AF-64BB-4185-AD4D-541959C6C504}">
      <dsp:nvSpPr>
        <dsp:cNvPr id="0" name=""/>
        <dsp:cNvSpPr/>
      </dsp:nvSpPr>
      <dsp:spPr>
        <a:xfrm>
          <a:off x="0" y="255432"/>
          <a:ext cx="6331376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1385" tIns="229108" rIns="49138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err="1" smtClean="0"/>
            <a:t>FranceAgriMer</a:t>
          </a:r>
          <a:endParaRPr lang="fr-FR" sz="1100" kern="1200" dirty="0"/>
        </a:p>
      </dsp:txBody>
      <dsp:txXfrm>
        <a:off x="0" y="255432"/>
        <a:ext cx="6331376" cy="459112"/>
      </dsp:txXfrm>
    </dsp:sp>
    <dsp:sp modelId="{E381A603-47CB-4CC5-ABCC-5BABB59E5941}">
      <dsp:nvSpPr>
        <dsp:cNvPr id="0" name=""/>
        <dsp:cNvSpPr/>
      </dsp:nvSpPr>
      <dsp:spPr>
        <a:xfrm>
          <a:off x="316568" y="93072"/>
          <a:ext cx="4431963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518" tIns="0" rIns="167518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Par qui</a:t>
          </a:r>
          <a:endParaRPr lang="fr-FR" sz="1100" kern="1200" dirty="0"/>
        </a:p>
      </dsp:txBody>
      <dsp:txXfrm>
        <a:off x="332420" y="108924"/>
        <a:ext cx="4400259" cy="293016"/>
      </dsp:txXfrm>
    </dsp:sp>
    <dsp:sp modelId="{B4BCB0C7-D40A-431F-801A-2B9F0063D004}">
      <dsp:nvSpPr>
        <dsp:cNvPr id="0" name=""/>
        <dsp:cNvSpPr/>
      </dsp:nvSpPr>
      <dsp:spPr>
        <a:xfrm>
          <a:off x="0" y="936305"/>
          <a:ext cx="6331376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1385" tIns="229108" rIns="49138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Surmortalités liées à la FCO BTV3 &amp; 8 sur cheptels ovins et bovins entre 05/08 et 31/12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Forfait : 54,27€ / ovins; 371,33€ / bovin</a:t>
          </a:r>
          <a:endParaRPr lang="fr-FR" sz="1100" kern="1200" dirty="0"/>
        </a:p>
      </dsp:txBody>
      <dsp:txXfrm>
        <a:off x="0" y="936305"/>
        <a:ext cx="6331376" cy="779625"/>
      </dsp:txXfrm>
    </dsp:sp>
    <dsp:sp modelId="{2DB032CF-4AA9-4DE6-A523-01DEEA936EE5}">
      <dsp:nvSpPr>
        <dsp:cNvPr id="0" name=""/>
        <dsp:cNvSpPr/>
      </dsp:nvSpPr>
      <dsp:spPr>
        <a:xfrm>
          <a:off x="316568" y="773945"/>
          <a:ext cx="4431963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518" tIns="0" rIns="167518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Quoi</a:t>
          </a:r>
          <a:endParaRPr lang="fr-FR" sz="1100" kern="1200" dirty="0"/>
        </a:p>
      </dsp:txBody>
      <dsp:txXfrm>
        <a:off x="332420" y="789797"/>
        <a:ext cx="4400259" cy="293016"/>
      </dsp:txXfrm>
    </dsp:sp>
    <dsp:sp modelId="{8ACD7E99-CE5A-4FFA-A762-BF4EBD154DF7}">
      <dsp:nvSpPr>
        <dsp:cNvPr id="0" name=""/>
        <dsp:cNvSpPr/>
      </dsp:nvSpPr>
      <dsp:spPr>
        <a:xfrm>
          <a:off x="0" y="1937690"/>
          <a:ext cx="6331376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1385" tIns="229108" rIns="49138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Eleveurs professionnels ovins et bovins de la région</a:t>
          </a:r>
          <a:endParaRPr lang="fr-FR" sz="1100" kern="1200" dirty="0"/>
        </a:p>
      </dsp:txBody>
      <dsp:txXfrm>
        <a:off x="0" y="1937690"/>
        <a:ext cx="6331376" cy="459112"/>
      </dsp:txXfrm>
    </dsp:sp>
    <dsp:sp modelId="{A35310D0-3036-4B41-997E-58A75FA657FB}">
      <dsp:nvSpPr>
        <dsp:cNvPr id="0" name=""/>
        <dsp:cNvSpPr/>
      </dsp:nvSpPr>
      <dsp:spPr>
        <a:xfrm>
          <a:off x="316568" y="1775330"/>
          <a:ext cx="4431963" cy="324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518" tIns="0" rIns="167518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Pour qui</a:t>
          </a:r>
          <a:endParaRPr lang="fr-FR" sz="1100" kern="1200" dirty="0"/>
        </a:p>
      </dsp:txBody>
      <dsp:txXfrm>
        <a:off x="332420" y="1791182"/>
        <a:ext cx="4400259" cy="293016"/>
      </dsp:txXfrm>
    </dsp:sp>
    <dsp:sp modelId="{FADBEDB3-CEA1-4CA3-B933-7995D901A8FE}">
      <dsp:nvSpPr>
        <dsp:cNvPr id="0" name=""/>
        <dsp:cNvSpPr/>
      </dsp:nvSpPr>
      <dsp:spPr>
        <a:xfrm>
          <a:off x="0" y="2618562"/>
          <a:ext cx="6331376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1385" tIns="229108" rIns="49138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Avance : décembre-janvier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Solde : T2-T3 2025</a:t>
          </a:r>
          <a:endParaRPr lang="fr-FR" sz="1100" kern="1200" dirty="0"/>
        </a:p>
      </dsp:txBody>
      <dsp:txXfrm>
        <a:off x="0" y="2618562"/>
        <a:ext cx="6331376" cy="623700"/>
      </dsp:txXfrm>
    </dsp:sp>
    <dsp:sp modelId="{DA98D699-BE34-4C68-B8FC-EEF73447C74D}">
      <dsp:nvSpPr>
        <dsp:cNvPr id="0" name=""/>
        <dsp:cNvSpPr/>
      </dsp:nvSpPr>
      <dsp:spPr>
        <a:xfrm>
          <a:off x="316568" y="2456203"/>
          <a:ext cx="4431963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518" tIns="0" rIns="167518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Quand</a:t>
          </a:r>
          <a:endParaRPr lang="fr-FR" sz="1100" kern="1200" dirty="0"/>
        </a:p>
      </dsp:txBody>
      <dsp:txXfrm>
        <a:off x="332420" y="2472055"/>
        <a:ext cx="4400259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363D-4AE2-4F3E-A418-FD8E5BB290AC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2404-584B-4671-8199-CDA690366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Hors</a:t>
            </a:r>
            <a:r>
              <a:rPr lang="fr-FR" baseline="0" dirty="0" smtClean="0"/>
              <a:t> période diffusion : si POS alors aucune autre; si NEG alors appel </a:t>
            </a:r>
            <a:r>
              <a:rPr lang="fr-FR" baseline="0" dirty="0" err="1" smtClean="0"/>
              <a:t>DDecPP</a:t>
            </a:r>
            <a:endParaRPr lang="fr-FR" baseline="0" dirty="0" smtClean="0"/>
          </a:p>
          <a:p>
            <a:r>
              <a:rPr lang="fr-FR" baseline="0" dirty="0" smtClean="0"/>
              <a:t>Durant période diffusion : si POS alors aucune autre pendant 90j à part MHE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46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01/06/24</a:t>
            </a:r>
            <a:r>
              <a:rPr lang="fr-FR" baseline="0" dirty="0" smtClean="0"/>
              <a:t> – 30/05/25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80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Vaccination</a:t>
            </a:r>
            <a:r>
              <a:rPr lang="fr-FR" baseline="0" dirty="0" smtClean="0"/>
              <a:t> : estimation car en attente calypso</a:t>
            </a:r>
          </a:p>
          <a:p>
            <a:r>
              <a:rPr lang="fr-FR" baseline="0" dirty="0" smtClean="0"/>
              <a:t>Surveillance : 5,1M€ sur budget de 2M€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8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2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92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FRGDS</a:t>
            </a:r>
          </a:p>
          <a:p>
            <a:r>
              <a:rPr lang="fr-FR" dirty="0" smtClean="0"/>
              <a:t>FAM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6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https://www.franceagrimer.fr/Accompagner/Dispositifs-par-filiere/Aides-de-crise/Fievre-Catarrhale-Ovine/FCO-dispositif-de-solde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TMR basé</a:t>
            </a:r>
            <a:r>
              <a:rPr lang="fr-FR" baseline="0" dirty="0" smtClean="0"/>
              <a:t> sur 2022 modulé sur 5 mois (3% </a:t>
            </a:r>
            <a:r>
              <a:rPr lang="fr-FR" baseline="0" dirty="0" err="1" smtClean="0"/>
              <a:t>ov</a:t>
            </a:r>
            <a:r>
              <a:rPr lang="fr-FR" baseline="0" dirty="0" smtClean="0"/>
              <a:t>, 1,5% </a:t>
            </a:r>
            <a:r>
              <a:rPr lang="fr-FR" baseline="0" dirty="0" err="1" smtClean="0"/>
              <a:t>bv</a:t>
            </a:r>
            <a:r>
              <a:rPr lang="fr-FR" baseline="0" dirty="0" smtClean="0"/>
              <a:t>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42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EDER</a:t>
            </a:r>
            <a:r>
              <a:rPr lang="fr-FR" baseline="0" dirty="0" smtClean="0"/>
              <a:t> – Julien FIEVE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40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43939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43850" y="4767263"/>
            <a:ext cx="571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553B-B626-4220-A61C-CE8D742D02A2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8490" y="1433015"/>
            <a:ext cx="8146859" cy="31596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81" y="118636"/>
            <a:ext cx="1287569" cy="106871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40619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94650" y="4767263"/>
            <a:ext cx="52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DAA8553B-B626-4220-A61C-CE8D742D02A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63195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09182" y="4719638"/>
            <a:ext cx="840616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iann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riann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riann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riann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emf"/><Relationship Id="rId7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60000" y="2346120"/>
            <a:ext cx="8423280" cy="20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50" b="1" cap="all" spc="-1" dirty="0">
                <a:solidFill>
                  <a:srgbClr val="000000"/>
                </a:solidFill>
                <a:latin typeface="Marianne"/>
              </a:rPr>
              <a:t>CROSPAV animal PACA</a:t>
            </a:r>
            <a:endParaRPr lang="fr-FR" sz="3250" spc="-1" dirty="0">
              <a:latin typeface="Marianne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fr-FR" sz="1850" spc="-1" dirty="0">
                <a:solidFill>
                  <a:srgbClr val="000000"/>
                </a:solidFill>
                <a:latin typeface="Marianne"/>
              </a:rPr>
              <a:t>27 juin </a:t>
            </a:r>
            <a:r>
              <a:rPr lang="fr-FR" sz="1850" spc="-1" dirty="0" smtClean="0">
                <a:solidFill>
                  <a:srgbClr val="000000"/>
                </a:solidFill>
                <a:latin typeface="Marianne"/>
              </a:rPr>
              <a:t>2025</a:t>
            </a:r>
            <a:endParaRPr lang="fr-FR" sz="1850" spc="-1" dirty="0">
              <a:latin typeface="Marianne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970934" cy="274637"/>
          </a:xfrm>
        </p:spPr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60974" y="4767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vaccinale 2025 – Marchés publics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4497728" y="1158827"/>
            <a:ext cx="2614265" cy="1389653"/>
            <a:chOff x="4670009" y="1158827"/>
            <a:chExt cx="2614265" cy="1389653"/>
          </a:xfrm>
        </p:grpSpPr>
        <p:sp>
          <p:nvSpPr>
            <p:cNvPr id="22" name="Forme libre 21"/>
            <p:cNvSpPr/>
            <p:nvPr/>
          </p:nvSpPr>
          <p:spPr>
            <a:xfrm>
              <a:off x="4670009" y="1316614"/>
              <a:ext cx="1084093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140770" rIns="140770" bIns="29855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849 927 doses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23" name="Forme 22"/>
            <p:cNvSpPr/>
            <p:nvPr/>
          </p:nvSpPr>
          <p:spPr>
            <a:xfrm>
              <a:off x="5321083" y="1341263"/>
              <a:ext cx="1207217" cy="1207217"/>
            </a:xfrm>
            <a:prstGeom prst="leftCircularArrow">
              <a:avLst>
                <a:gd name="adj1" fmla="val 4986"/>
                <a:gd name="adj2" fmla="val 641462"/>
                <a:gd name="adj3" fmla="val 2416973"/>
                <a:gd name="adj4" fmla="val 9024489"/>
                <a:gd name="adj5" fmla="val 581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orme libre 23"/>
            <p:cNvSpPr/>
            <p:nvPr/>
          </p:nvSpPr>
          <p:spPr>
            <a:xfrm>
              <a:off x="5059732" y="1895169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Mi juillet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6139918" y="1316614"/>
              <a:ext cx="1039456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298558" rIns="140770" bIns="140770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849 </a:t>
              </a:r>
              <a:r>
                <a:rPr lang="fr-FR" sz="800" kern="1200" smtClean="0">
                  <a:latin typeface="Marianne" panose="02000000000000000000" pitchFamily="50" charset="0"/>
                </a:rPr>
                <a:t>990 doses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6490708" y="1158827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Mi août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710605" y="2852780"/>
            <a:ext cx="5400066" cy="1769810"/>
            <a:chOff x="3488410" y="2508228"/>
            <a:chExt cx="5098360" cy="1769810"/>
          </a:xfrm>
        </p:grpSpPr>
        <p:sp>
          <p:nvSpPr>
            <p:cNvPr id="10" name="Forme libre 9"/>
            <p:cNvSpPr/>
            <p:nvPr/>
          </p:nvSpPr>
          <p:spPr>
            <a:xfrm>
              <a:off x="3488410" y="3039397"/>
              <a:ext cx="1047974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140770" rIns="140770" bIns="29855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1 750 014 doses</a:t>
              </a:r>
              <a:endParaRPr lang="fr-FR" sz="800" kern="1200" dirty="0">
                <a:latin typeface="Marianne" panose="02000000000000000000" pitchFamily="50" charset="0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Fronts N-SO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11" name="Forme 10"/>
            <p:cNvSpPr/>
            <p:nvPr/>
          </p:nvSpPr>
          <p:spPr>
            <a:xfrm>
              <a:off x="4106852" y="3049850"/>
              <a:ext cx="1228188" cy="1228188"/>
            </a:xfrm>
            <a:prstGeom prst="leftCircularArrow">
              <a:avLst>
                <a:gd name="adj1" fmla="val 5124"/>
                <a:gd name="adj2" fmla="val 661534"/>
                <a:gd name="adj3" fmla="val 2437045"/>
                <a:gd name="adj4" fmla="val 9024489"/>
                <a:gd name="adj5" fmla="val 5978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3849454" y="3617952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Fin juin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4780056" y="3039397"/>
              <a:ext cx="1055411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298558" rIns="140770" bIns="140770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1 749 986 doses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14" name="Flèche en arc 13"/>
            <p:cNvSpPr/>
            <p:nvPr/>
          </p:nvSpPr>
          <p:spPr>
            <a:xfrm>
              <a:off x="5397313" y="2508228"/>
              <a:ext cx="1342263" cy="1342263"/>
            </a:xfrm>
            <a:prstGeom prst="circularArrow">
              <a:avLst>
                <a:gd name="adj1" fmla="val 4689"/>
                <a:gd name="adj2" fmla="val 598788"/>
                <a:gd name="adj3" fmla="val 19225701"/>
                <a:gd name="adj4" fmla="val 12575511"/>
                <a:gd name="adj5" fmla="val 547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5147354" y="2881609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Fin juillet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6071699" y="3039397"/>
              <a:ext cx="1055412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140770" rIns="140770" bIns="29855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1 749 986 doses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17" name="Forme 16"/>
            <p:cNvSpPr/>
            <p:nvPr/>
          </p:nvSpPr>
          <p:spPr>
            <a:xfrm>
              <a:off x="6708908" y="3049850"/>
              <a:ext cx="1228188" cy="1228188"/>
            </a:xfrm>
            <a:prstGeom prst="leftCircularArrow">
              <a:avLst>
                <a:gd name="adj1" fmla="val 5124"/>
                <a:gd name="adj2" fmla="val 661534"/>
                <a:gd name="adj3" fmla="val 2437045"/>
                <a:gd name="adj4" fmla="val 9024489"/>
                <a:gd name="adj5" fmla="val 5978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e libre 17"/>
            <p:cNvSpPr/>
            <p:nvPr/>
          </p:nvSpPr>
          <p:spPr>
            <a:xfrm>
              <a:off x="6451509" y="3617952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Fin août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363343" y="3039397"/>
              <a:ext cx="1118867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298558" rIns="140770" bIns="140770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1 749 986 doses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7793204" y="2881609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Fin septembre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</p:grpSp>
      <p:graphicFrame>
        <p:nvGraphicFramePr>
          <p:cNvPr id="27" name="Tableau 26"/>
          <p:cNvGraphicFramePr>
            <a:graphicFrameLocks noGrp="1"/>
          </p:cNvGraphicFramePr>
          <p:nvPr>
            <p:extLst/>
          </p:nvPr>
        </p:nvGraphicFramePr>
        <p:xfrm>
          <a:off x="42922" y="1097803"/>
          <a:ext cx="3666611" cy="3008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861">
                  <a:extLst>
                    <a:ext uri="{9D8B030D-6E8A-4147-A177-3AD203B41FA5}">
                      <a16:colId xmlns:a16="http://schemas.microsoft.com/office/drawing/2014/main" val="2918207793"/>
                    </a:ext>
                  </a:extLst>
                </a:gridCol>
                <a:gridCol w="1027043">
                  <a:extLst>
                    <a:ext uri="{9D8B030D-6E8A-4147-A177-3AD203B41FA5}">
                      <a16:colId xmlns:a16="http://schemas.microsoft.com/office/drawing/2014/main" val="2399222127"/>
                    </a:ext>
                  </a:extLst>
                </a:gridCol>
                <a:gridCol w="1721707">
                  <a:extLst>
                    <a:ext uri="{9D8B030D-6E8A-4147-A177-3AD203B41FA5}">
                      <a16:colId xmlns:a16="http://schemas.microsoft.com/office/drawing/2014/main" val="1946417640"/>
                    </a:ext>
                  </a:extLst>
                </a:gridCol>
              </a:tblGrid>
              <a:tr h="49245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Lots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Lauréat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Périmètre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0044"/>
                  </a:ext>
                </a:extLst>
              </a:tr>
              <a:tr h="792948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FCO-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BTV1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Melchior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(</a:t>
                      </a:r>
                      <a:r>
                        <a:rPr lang="fr-FR" sz="1100" dirty="0" err="1" smtClean="0">
                          <a:latin typeface="Marianne" panose="02000000000000000000" pitchFamily="50" charset="0"/>
                        </a:rPr>
                        <a:t>Bluevac</a:t>
                      </a:r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 1)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Ovins </a:t>
                      </a:r>
                      <a:r>
                        <a:rPr lang="fr-FR" sz="800" dirty="0" smtClean="0">
                          <a:latin typeface="Marianne" panose="02000000000000000000" pitchFamily="50" charset="0"/>
                        </a:rPr>
                        <a:t>(1M) </a:t>
                      </a:r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+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 bovins </a:t>
                      </a:r>
                      <a:r>
                        <a:rPr lang="fr-FR" sz="800" baseline="0" dirty="0" smtClean="0">
                          <a:latin typeface="Marianne" panose="02000000000000000000" pitchFamily="50" charset="0"/>
                        </a:rPr>
                        <a:t>(700k)</a:t>
                      </a:r>
                    </a:p>
                    <a:p>
                      <a:pPr algn="ctr"/>
                      <a:endParaRPr lang="fr-FR" sz="1100" baseline="0" dirty="0" smtClean="0">
                        <a:latin typeface="Marianne" panose="02000000000000000000" pitchFamily="50" charset="0"/>
                      </a:endParaRPr>
                    </a:p>
                    <a:p>
                      <a:pPr algn="ctr"/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Bande Sud-Ouest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3241633"/>
                  </a:ext>
                </a:extLst>
              </a:tr>
              <a:tr h="929834"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206889"/>
                  </a:ext>
                </a:extLst>
              </a:tr>
              <a:tr h="792948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FCO-BTV8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Melchior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(</a:t>
                      </a:r>
                      <a:r>
                        <a:rPr lang="fr-FR" sz="1100" dirty="0" err="1" smtClean="0">
                          <a:latin typeface="Marianne" panose="02000000000000000000" pitchFamily="50" charset="0"/>
                        </a:rPr>
                        <a:t>Bluevac</a:t>
                      </a:r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 8)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Ovins </a:t>
                      </a:r>
                      <a:r>
                        <a:rPr lang="fr-FR" sz="800" dirty="0" smtClean="0">
                          <a:latin typeface="Marianne" panose="02000000000000000000" pitchFamily="50" charset="0"/>
                        </a:rPr>
                        <a:t>(7M)</a:t>
                      </a:r>
                    </a:p>
                    <a:p>
                      <a:pPr algn="ctr"/>
                      <a:endParaRPr lang="fr-FR" sz="1100" dirty="0" smtClean="0">
                        <a:latin typeface="Marianne" panose="02000000000000000000" pitchFamily="50" charset="0"/>
                      </a:endParaRP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France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 métropolitaine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74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59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023" y="2235959"/>
            <a:ext cx="6631959" cy="993775"/>
          </a:xfrm>
        </p:spPr>
        <p:txBody>
          <a:bodyPr/>
          <a:lstStyle/>
          <a:p>
            <a:r>
              <a:rPr lang="fr-FR" b="1" dirty="0" smtClean="0"/>
              <a:t>Aides disponibles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0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Guichet FAM – Sérotype BTV 3 &amp; 8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589676310"/>
              </p:ext>
            </p:extLst>
          </p:nvPr>
        </p:nvGraphicFramePr>
        <p:xfrm>
          <a:off x="109182" y="1268413"/>
          <a:ext cx="6331376" cy="333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52071"/>
              </p:ext>
            </p:extLst>
          </p:nvPr>
        </p:nvGraphicFramePr>
        <p:xfrm>
          <a:off x="6618632" y="1757521"/>
          <a:ext cx="2491409" cy="225310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46003">
                  <a:extLst>
                    <a:ext uri="{9D8B030D-6E8A-4147-A177-3AD203B41FA5}">
                      <a16:colId xmlns:a16="http://schemas.microsoft.com/office/drawing/2014/main" val="2933027703"/>
                    </a:ext>
                  </a:extLst>
                </a:gridCol>
                <a:gridCol w="945406">
                  <a:extLst>
                    <a:ext uri="{9D8B030D-6E8A-4147-A177-3AD203B41FA5}">
                      <a16:colId xmlns:a16="http://schemas.microsoft.com/office/drawing/2014/main" val="3320121001"/>
                    </a:ext>
                  </a:extLst>
                </a:gridCol>
              </a:tblGrid>
              <a:tr h="375517">
                <a:tc gridSpan="2">
                  <a:txBody>
                    <a:bodyPr/>
                    <a:lstStyle/>
                    <a:p>
                      <a:r>
                        <a:rPr lang="fr-FR" sz="1100" dirty="0" smtClean="0"/>
                        <a:t>Dossiers</a:t>
                      </a:r>
                      <a:r>
                        <a:rPr lang="fr-FR" sz="1100" baseline="0" dirty="0" smtClean="0"/>
                        <a:t> en PACA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142620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Déposés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179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810213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Rejetés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9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988626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Instruits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165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751194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Payés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78%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44414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Montant demandé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1 025 361 €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622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8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Guichet régional – Sérotype BTV8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9"/>
            <a:ext cx="9144000" cy="51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Guichet régional – Sérotype BTV8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2" y="0"/>
            <a:ext cx="91696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8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Guichet régional – Sérotype BTV8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15" y="0"/>
            <a:ext cx="91830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0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Guichet régional – Sérotype BTV8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60" y="0"/>
            <a:ext cx="92081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Guichet régional – Sérotype BTV8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77" y="0"/>
            <a:ext cx="92041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023" y="2235959"/>
            <a:ext cx="6631959" cy="993775"/>
          </a:xfrm>
        </p:spPr>
        <p:txBody>
          <a:bodyPr/>
          <a:lstStyle/>
          <a:p>
            <a:r>
              <a:rPr lang="fr-FR" b="1" dirty="0" smtClean="0"/>
              <a:t>Enquêtes vaccination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51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023" y="2235959"/>
            <a:ext cx="6631959" cy="993775"/>
          </a:xfrm>
        </p:spPr>
        <p:txBody>
          <a:bodyPr/>
          <a:lstStyle/>
          <a:p>
            <a:r>
              <a:rPr lang="fr-FR" b="1" dirty="0" smtClean="0"/>
              <a:t>Réglementation en vigueur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4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9"/>
            <a:ext cx="9144000" cy="48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29" y="0"/>
            <a:ext cx="9158729" cy="51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739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67" y="-1"/>
            <a:ext cx="9174735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19"/>
            <a:ext cx="9142368" cy="51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09" y="0"/>
            <a:ext cx="9162309" cy="51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5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8273" y="2235959"/>
            <a:ext cx="6631959" cy="993775"/>
          </a:xfrm>
        </p:spPr>
        <p:txBody>
          <a:bodyPr/>
          <a:lstStyle/>
          <a:p>
            <a:pPr algn="ctr"/>
            <a:r>
              <a:rPr lang="fr-FR" b="1" dirty="0" smtClean="0">
                <a:latin typeface="Marianne"/>
              </a:rPr>
              <a:t>Merci pour votre attention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76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Réglementation en vigueur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52865494"/>
              </p:ext>
            </p:extLst>
          </p:nvPr>
        </p:nvGraphicFramePr>
        <p:xfrm>
          <a:off x="109182" y="1331842"/>
          <a:ext cx="5423601" cy="327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5320748" y="2093148"/>
            <a:ext cx="2749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smtClean="0"/>
              <a:t>Sérotypes </a:t>
            </a:r>
            <a:r>
              <a:rPr lang="fr-FR" sz="1200" dirty="0" err="1" smtClean="0"/>
              <a:t>enzootiques</a:t>
            </a:r>
            <a:r>
              <a:rPr lang="fr-FR" sz="1200" dirty="0" smtClean="0"/>
              <a:t> : 3, 4 et 8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5320748" y="3603782"/>
            <a:ext cx="3637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ym typeface="Wingdings" panose="05000000000000000000" pitchFamily="2" charset="2"/>
              </a:rPr>
              <a:t> Suspicion clinique : 2 symptômes concomitants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320747" y="3969426"/>
            <a:ext cx="34124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ym typeface="Wingdings" panose="05000000000000000000" pitchFamily="2" charset="2"/>
              </a:rPr>
              <a:t> Période circulation virale : 01/06 – 15/12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5320747" y="4335070"/>
            <a:ext cx="4022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smtClean="0"/>
              <a:t>Gestion des suspicions dans le même élevage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0690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023" y="2235959"/>
            <a:ext cx="6631959" cy="993775"/>
          </a:xfrm>
        </p:spPr>
        <p:txBody>
          <a:bodyPr/>
          <a:lstStyle/>
          <a:p>
            <a:r>
              <a:rPr lang="fr-FR" b="1" dirty="0" smtClean="0"/>
              <a:t>Bilan saison 2024-2025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6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saison 2024-2025 : Foyers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1665576"/>
            <a:ext cx="4234070" cy="2252807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23860"/>
              </p:ext>
            </p:extLst>
          </p:nvPr>
        </p:nvGraphicFramePr>
        <p:xfrm>
          <a:off x="109182" y="1651519"/>
          <a:ext cx="4366895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505">
                  <a:extLst>
                    <a:ext uri="{9D8B030D-6E8A-4147-A177-3AD203B41FA5}">
                      <a16:colId xmlns:a16="http://schemas.microsoft.com/office/drawing/2014/main" val="2918207793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2399222127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946103267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19464176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064996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Foyers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MHE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FCO-BTV3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FCO-BTV8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628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France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Région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Bovins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3795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8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803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10 038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108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324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Ovins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81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1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984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6170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394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20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Caprins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2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38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280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8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74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3896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10 745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17 004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513*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312617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9181" y="4552123"/>
            <a:ext cx="6925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" i="1" dirty="0" smtClean="0">
                <a:latin typeface="Marianne" panose="02000000000000000000" pitchFamily="50" charset="0"/>
              </a:rPr>
              <a:t>* : 3 foyers camélidés</a:t>
            </a:r>
            <a:endParaRPr lang="fr-FR" sz="300" i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4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390" y="-17462"/>
            <a:ext cx="6631959" cy="993775"/>
          </a:xfrm>
        </p:spPr>
        <p:txBody>
          <a:bodyPr/>
          <a:lstStyle/>
          <a:p>
            <a:r>
              <a:rPr lang="fr-FR" dirty="0" smtClean="0"/>
              <a:t>Bilan saison 2024-2025 : Vaccination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00841"/>
              </p:ext>
            </p:extLst>
          </p:nvPr>
        </p:nvGraphicFramePr>
        <p:xfrm>
          <a:off x="1354700" y="908505"/>
          <a:ext cx="2076561" cy="3709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561">
                  <a:extLst>
                    <a:ext uri="{9D8B030D-6E8A-4147-A177-3AD203B41FA5}">
                      <a16:colId xmlns:a16="http://schemas.microsoft.com/office/drawing/2014/main" val="2399222127"/>
                    </a:ext>
                  </a:extLst>
                </a:gridCol>
              </a:tblGrid>
              <a:tr h="482973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FCO-BTV3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762861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Août - Décembre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544687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Régions en ZR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France métropolitaine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4758905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Ovins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Bovins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22039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13,7 M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715007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1" y="2324074"/>
            <a:ext cx="482618" cy="4826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84" y="3932854"/>
            <a:ext cx="267773" cy="4392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82" y="1569625"/>
            <a:ext cx="479977" cy="46520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09182" y="3233818"/>
            <a:ext cx="810976" cy="311126"/>
            <a:chOff x="109182" y="3229055"/>
            <a:chExt cx="810976" cy="31112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82" y="3229055"/>
              <a:ext cx="423222" cy="31112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96715" y="3229055"/>
              <a:ext cx="323443" cy="307568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761" y="923305"/>
            <a:ext cx="3679588" cy="35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3390" y="-17462"/>
            <a:ext cx="6631959" cy="993775"/>
          </a:xfrm>
        </p:spPr>
        <p:txBody>
          <a:bodyPr/>
          <a:lstStyle/>
          <a:p>
            <a:r>
              <a:rPr lang="fr-FR" dirty="0" smtClean="0"/>
              <a:t>Bilan saison 2024-2025 : Vaccination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23246"/>
              </p:ext>
            </p:extLst>
          </p:nvPr>
        </p:nvGraphicFramePr>
        <p:xfrm>
          <a:off x="1354700" y="908505"/>
          <a:ext cx="4394311" cy="3709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561">
                  <a:extLst>
                    <a:ext uri="{9D8B030D-6E8A-4147-A177-3AD203B41FA5}">
                      <a16:colId xmlns:a16="http://schemas.microsoft.com/office/drawing/2014/main" val="2399222127"/>
                    </a:ext>
                  </a:extLst>
                </a:gridCol>
                <a:gridCol w="2317750">
                  <a:extLst>
                    <a:ext uri="{9D8B030D-6E8A-4147-A177-3AD203B41FA5}">
                      <a16:colId xmlns:a16="http://schemas.microsoft.com/office/drawing/2014/main" val="3928552251"/>
                    </a:ext>
                  </a:extLst>
                </a:gridCol>
              </a:tblGrid>
              <a:tr h="482973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FCO-BTV3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MHE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762861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Août - Décembre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Septembre – Décembre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544687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Régions en ZR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France métropolitaine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Bordure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 de 50km de la ZR</a:t>
                      </a:r>
                      <a:br>
                        <a:rPr lang="fr-FR" sz="1100" baseline="0" dirty="0" smtClean="0">
                          <a:latin typeface="Marianne" panose="02000000000000000000" pitchFamily="50" charset="0"/>
                        </a:rPr>
                      </a:br>
                      <a:r>
                        <a:rPr lang="fr-FR" sz="1100" baseline="0" dirty="0" smtClean="0">
                          <a:latin typeface="Marianne" panose="02000000000000000000" pitchFamily="50" charset="0"/>
                          <a:sym typeface="Wingdings" panose="05000000000000000000" pitchFamily="2" charset="2"/>
                        </a:rPr>
                        <a:t> Départements intersectés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4758905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Ovins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Bovins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Bovins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22039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13,7 M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2M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715007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73" y="2515033"/>
            <a:ext cx="2254919" cy="2166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466" y="647699"/>
            <a:ext cx="2573734" cy="18343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1" y="2324074"/>
            <a:ext cx="482618" cy="4826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84" y="3932854"/>
            <a:ext cx="267773" cy="4392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82" y="1569625"/>
            <a:ext cx="479977" cy="46520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09182" y="3233818"/>
            <a:ext cx="810976" cy="311126"/>
            <a:chOff x="109182" y="3229055"/>
            <a:chExt cx="810976" cy="31112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182" y="3229055"/>
              <a:ext cx="423222" cy="31112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96715" y="3229055"/>
              <a:ext cx="323443" cy="307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464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023" y="2235959"/>
            <a:ext cx="6631959" cy="993775"/>
          </a:xfrm>
        </p:spPr>
        <p:txBody>
          <a:bodyPr/>
          <a:lstStyle/>
          <a:p>
            <a:r>
              <a:rPr lang="fr-FR" b="1" dirty="0" smtClean="0"/>
              <a:t>Stratégie vaccinale 2025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0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vaccinale 2025 – Marchés publics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4497728" y="1158827"/>
            <a:ext cx="2614265" cy="1389653"/>
            <a:chOff x="4670009" y="1158827"/>
            <a:chExt cx="2614265" cy="1389653"/>
          </a:xfrm>
        </p:grpSpPr>
        <p:sp>
          <p:nvSpPr>
            <p:cNvPr id="22" name="Forme libre 21"/>
            <p:cNvSpPr/>
            <p:nvPr/>
          </p:nvSpPr>
          <p:spPr>
            <a:xfrm>
              <a:off x="4670009" y="1316614"/>
              <a:ext cx="1084093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140770" rIns="140770" bIns="298558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849 927 doses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23" name="Forme 22"/>
            <p:cNvSpPr/>
            <p:nvPr/>
          </p:nvSpPr>
          <p:spPr>
            <a:xfrm>
              <a:off x="5321083" y="1341263"/>
              <a:ext cx="1207217" cy="1207217"/>
            </a:xfrm>
            <a:prstGeom prst="leftCircularArrow">
              <a:avLst>
                <a:gd name="adj1" fmla="val 4986"/>
                <a:gd name="adj2" fmla="val 641462"/>
                <a:gd name="adj3" fmla="val 2416973"/>
                <a:gd name="adj4" fmla="val 9024489"/>
                <a:gd name="adj5" fmla="val 581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orme libre 23"/>
            <p:cNvSpPr/>
            <p:nvPr/>
          </p:nvSpPr>
          <p:spPr>
            <a:xfrm>
              <a:off x="5059732" y="1895169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Mi juillet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6139918" y="1316614"/>
              <a:ext cx="1039456" cy="736342"/>
            </a:xfrm>
            <a:custGeom>
              <a:avLst/>
              <a:gdLst>
                <a:gd name="connsiteX0" fmla="*/ 0 w 892762"/>
                <a:gd name="connsiteY0" fmla="*/ 73634 h 736342"/>
                <a:gd name="connsiteX1" fmla="*/ 73634 w 892762"/>
                <a:gd name="connsiteY1" fmla="*/ 0 h 736342"/>
                <a:gd name="connsiteX2" fmla="*/ 819128 w 892762"/>
                <a:gd name="connsiteY2" fmla="*/ 0 h 736342"/>
                <a:gd name="connsiteX3" fmla="*/ 892762 w 892762"/>
                <a:gd name="connsiteY3" fmla="*/ 73634 h 736342"/>
                <a:gd name="connsiteX4" fmla="*/ 892762 w 892762"/>
                <a:gd name="connsiteY4" fmla="*/ 662708 h 736342"/>
                <a:gd name="connsiteX5" fmla="*/ 819128 w 892762"/>
                <a:gd name="connsiteY5" fmla="*/ 736342 h 736342"/>
                <a:gd name="connsiteX6" fmla="*/ 73634 w 892762"/>
                <a:gd name="connsiteY6" fmla="*/ 736342 h 736342"/>
                <a:gd name="connsiteX7" fmla="*/ 0 w 892762"/>
                <a:gd name="connsiteY7" fmla="*/ 662708 h 736342"/>
                <a:gd name="connsiteX8" fmla="*/ 0 w 892762"/>
                <a:gd name="connsiteY8" fmla="*/ 73634 h 7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762" h="736342">
                  <a:moveTo>
                    <a:pt x="0" y="73634"/>
                  </a:moveTo>
                  <a:cubicBezTo>
                    <a:pt x="0" y="32967"/>
                    <a:pt x="32967" y="0"/>
                    <a:pt x="73634" y="0"/>
                  </a:cubicBezTo>
                  <a:lnTo>
                    <a:pt x="819128" y="0"/>
                  </a:lnTo>
                  <a:cubicBezTo>
                    <a:pt x="859795" y="0"/>
                    <a:pt x="892762" y="32967"/>
                    <a:pt x="892762" y="73634"/>
                  </a:cubicBezTo>
                  <a:lnTo>
                    <a:pt x="892762" y="662708"/>
                  </a:lnTo>
                  <a:cubicBezTo>
                    <a:pt x="892762" y="703375"/>
                    <a:pt x="859795" y="736342"/>
                    <a:pt x="819128" y="736342"/>
                  </a:cubicBezTo>
                  <a:lnTo>
                    <a:pt x="73634" y="736342"/>
                  </a:lnTo>
                  <a:cubicBezTo>
                    <a:pt x="32967" y="736342"/>
                    <a:pt x="0" y="703375"/>
                    <a:pt x="0" y="662708"/>
                  </a:cubicBezTo>
                  <a:lnTo>
                    <a:pt x="0" y="73634"/>
                  </a:lnTo>
                  <a:close/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770" tIns="298558" rIns="140770" bIns="140770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849 </a:t>
              </a:r>
              <a:r>
                <a:rPr lang="fr-FR" sz="800" kern="1200" smtClean="0">
                  <a:latin typeface="Marianne" panose="02000000000000000000" pitchFamily="50" charset="0"/>
                </a:rPr>
                <a:t>990 doses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6490708" y="1158827"/>
              <a:ext cx="793566" cy="315575"/>
            </a:xfrm>
            <a:custGeom>
              <a:avLst/>
              <a:gdLst>
                <a:gd name="connsiteX0" fmla="*/ 0 w 793566"/>
                <a:gd name="connsiteY0" fmla="*/ 31558 h 315575"/>
                <a:gd name="connsiteX1" fmla="*/ 31558 w 793566"/>
                <a:gd name="connsiteY1" fmla="*/ 0 h 315575"/>
                <a:gd name="connsiteX2" fmla="*/ 762009 w 793566"/>
                <a:gd name="connsiteY2" fmla="*/ 0 h 315575"/>
                <a:gd name="connsiteX3" fmla="*/ 793567 w 793566"/>
                <a:gd name="connsiteY3" fmla="*/ 31558 h 315575"/>
                <a:gd name="connsiteX4" fmla="*/ 793566 w 793566"/>
                <a:gd name="connsiteY4" fmla="*/ 284018 h 315575"/>
                <a:gd name="connsiteX5" fmla="*/ 762008 w 793566"/>
                <a:gd name="connsiteY5" fmla="*/ 315576 h 315575"/>
                <a:gd name="connsiteX6" fmla="*/ 31558 w 793566"/>
                <a:gd name="connsiteY6" fmla="*/ 315575 h 315575"/>
                <a:gd name="connsiteX7" fmla="*/ 0 w 793566"/>
                <a:gd name="connsiteY7" fmla="*/ 284017 h 315575"/>
                <a:gd name="connsiteX8" fmla="*/ 0 w 793566"/>
                <a:gd name="connsiteY8" fmla="*/ 31558 h 3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66" h="315575">
                  <a:moveTo>
                    <a:pt x="0" y="31558"/>
                  </a:moveTo>
                  <a:cubicBezTo>
                    <a:pt x="0" y="14129"/>
                    <a:pt x="14129" y="0"/>
                    <a:pt x="31558" y="0"/>
                  </a:cubicBezTo>
                  <a:lnTo>
                    <a:pt x="762009" y="0"/>
                  </a:lnTo>
                  <a:cubicBezTo>
                    <a:pt x="779438" y="0"/>
                    <a:pt x="793567" y="14129"/>
                    <a:pt x="793567" y="31558"/>
                  </a:cubicBezTo>
                  <a:cubicBezTo>
                    <a:pt x="793567" y="115711"/>
                    <a:pt x="793566" y="199865"/>
                    <a:pt x="793566" y="284018"/>
                  </a:cubicBezTo>
                  <a:cubicBezTo>
                    <a:pt x="793566" y="301447"/>
                    <a:pt x="779437" y="315576"/>
                    <a:pt x="762008" y="315576"/>
                  </a:cubicBezTo>
                  <a:lnTo>
                    <a:pt x="31558" y="315575"/>
                  </a:lnTo>
                  <a:cubicBezTo>
                    <a:pt x="14129" y="315575"/>
                    <a:pt x="0" y="301446"/>
                    <a:pt x="0" y="284017"/>
                  </a:cubicBezTo>
                  <a:lnTo>
                    <a:pt x="0" y="31558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83" tIns="19403" rIns="24483" bIns="1940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800" kern="1200" dirty="0" smtClean="0">
                  <a:latin typeface="Marianne" panose="02000000000000000000" pitchFamily="50" charset="0"/>
                </a:rPr>
                <a:t>Mi août</a:t>
              </a:r>
              <a:endParaRPr lang="fr-FR" sz="800" kern="1200" dirty="0">
                <a:latin typeface="Marianne" panose="02000000000000000000" pitchFamily="50" charset="0"/>
              </a:endParaRPr>
            </a:p>
          </p:txBody>
        </p:sp>
      </p:grp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45685"/>
              </p:ext>
            </p:extLst>
          </p:nvPr>
        </p:nvGraphicFramePr>
        <p:xfrm>
          <a:off x="42922" y="1097803"/>
          <a:ext cx="3666611" cy="3008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861">
                  <a:extLst>
                    <a:ext uri="{9D8B030D-6E8A-4147-A177-3AD203B41FA5}">
                      <a16:colId xmlns:a16="http://schemas.microsoft.com/office/drawing/2014/main" val="2918207793"/>
                    </a:ext>
                  </a:extLst>
                </a:gridCol>
                <a:gridCol w="1027043">
                  <a:extLst>
                    <a:ext uri="{9D8B030D-6E8A-4147-A177-3AD203B41FA5}">
                      <a16:colId xmlns:a16="http://schemas.microsoft.com/office/drawing/2014/main" val="2399222127"/>
                    </a:ext>
                  </a:extLst>
                </a:gridCol>
                <a:gridCol w="1721707">
                  <a:extLst>
                    <a:ext uri="{9D8B030D-6E8A-4147-A177-3AD203B41FA5}">
                      <a16:colId xmlns:a16="http://schemas.microsoft.com/office/drawing/2014/main" val="1946417640"/>
                    </a:ext>
                  </a:extLst>
                </a:gridCol>
              </a:tblGrid>
              <a:tr h="49245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Lots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Lauréat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latin typeface="Marianne" panose="02000000000000000000" pitchFamily="50" charset="0"/>
                        </a:rPr>
                        <a:t>Périmètre</a:t>
                      </a:r>
                      <a:endParaRPr lang="fr-FR" sz="1100" b="1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0044"/>
                  </a:ext>
                </a:extLst>
              </a:tr>
              <a:tr h="792948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FCO-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BTV1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Melchior</a:t>
                      </a:r>
                    </a:p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(</a:t>
                      </a:r>
                      <a:r>
                        <a:rPr lang="fr-FR" sz="1100" dirty="0" err="1" smtClean="0">
                          <a:latin typeface="Marianne" panose="02000000000000000000" pitchFamily="50" charset="0"/>
                        </a:rPr>
                        <a:t>Bluevac</a:t>
                      </a:r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 1)</a:t>
                      </a:r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Ovins </a:t>
                      </a:r>
                      <a:r>
                        <a:rPr lang="fr-FR" sz="800" dirty="0" smtClean="0">
                          <a:latin typeface="Marianne" panose="02000000000000000000" pitchFamily="50" charset="0"/>
                        </a:rPr>
                        <a:t>(1M) </a:t>
                      </a:r>
                      <a:r>
                        <a:rPr lang="fr-FR" sz="1100" dirty="0" smtClean="0">
                          <a:latin typeface="Marianne" panose="02000000000000000000" pitchFamily="50" charset="0"/>
                        </a:rPr>
                        <a:t>+</a:t>
                      </a:r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 bovins </a:t>
                      </a:r>
                      <a:r>
                        <a:rPr lang="fr-FR" sz="800" baseline="0" dirty="0" smtClean="0">
                          <a:latin typeface="Marianne" panose="02000000000000000000" pitchFamily="50" charset="0"/>
                        </a:rPr>
                        <a:t>(700k)</a:t>
                      </a:r>
                    </a:p>
                    <a:p>
                      <a:pPr algn="ctr"/>
                      <a:endParaRPr lang="fr-FR" sz="1100" baseline="0" dirty="0" smtClean="0">
                        <a:latin typeface="Marianne" panose="02000000000000000000" pitchFamily="50" charset="0"/>
                      </a:endParaRPr>
                    </a:p>
                    <a:p>
                      <a:pPr algn="ctr"/>
                      <a:r>
                        <a:rPr lang="fr-FR" sz="1100" baseline="0" dirty="0" smtClean="0">
                          <a:latin typeface="Marianne" panose="02000000000000000000" pitchFamily="50" charset="0"/>
                        </a:rPr>
                        <a:t>Bande Sud-Ouest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3241633"/>
                  </a:ext>
                </a:extLst>
              </a:tr>
              <a:tr h="929834">
                <a:tc>
                  <a:txBody>
                    <a:bodyPr/>
                    <a:lstStyle/>
                    <a:p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206889"/>
                  </a:ext>
                </a:extLst>
              </a:tr>
              <a:tr h="792948">
                <a:tc>
                  <a:txBody>
                    <a:bodyPr/>
                    <a:lstStyle/>
                    <a:p>
                      <a:endParaRPr lang="fr-FR" sz="1100" dirty="0" smtClean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74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3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FB53F7B4-8465-40BE-A021-A9A51D9EFB63}" vid="{198A5C7B-9178-4368-9C4C-4F121CA05F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préfet PACA - Pole coordination</Template>
  <TotalTime>1015</TotalTime>
  <Words>763</Words>
  <Application>Microsoft Office PowerPoint</Application>
  <PresentationFormat>Affichage à l'écran (16:9)</PresentationFormat>
  <Paragraphs>210</Paragraphs>
  <Slides>26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DejaVu Sans</vt:lpstr>
      <vt:lpstr>Marianne</vt:lpstr>
      <vt:lpstr>Wingdings</vt:lpstr>
      <vt:lpstr>Thème Office</vt:lpstr>
      <vt:lpstr>Présentation PowerPoint</vt:lpstr>
      <vt:lpstr>Réglementation en vigueur</vt:lpstr>
      <vt:lpstr>Réglementation en vigueur</vt:lpstr>
      <vt:lpstr>Bilan saison 2024-2025</vt:lpstr>
      <vt:lpstr>Bilan saison 2024-2025 : Foyers</vt:lpstr>
      <vt:lpstr>Bilan saison 2024-2025 : Vaccination</vt:lpstr>
      <vt:lpstr>Bilan saison 2024-2025 : Vaccination</vt:lpstr>
      <vt:lpstr>Stratégie vaccinale 2025</vt:lpstr>
      <vt:lpstr>Stratégie vaccinale 2025 – Marchés publics</vt:lpstr>
      <vt:lpstr>Stratégie vaccinale 2025 – Marchés publics</vt:lpstr>
      <vt:lpstr>Aides disponibles</vt:lpstr>
      <vt:lpstr>Guichet FAM – Sérotype BTV 3 &amp; 8</vt:lpstr>
      <vt:lpstr>Guichet régional – Sérotype BTV8</vt:lpstr>
      <vt:lpstr>Guichet régional – Sérotype BTV8</vt:lpstr>
      <vt:lpstr>Guichet régional – Sérotype BTV8</vt:lpstr>
      <vt:lpstr>Guichet régional – Sérotype BTV8</vt:lpstr>
      <vt:lpstr>Guichet régional – Sérotype BTV8</vt:lpstr>
      <vt:lpstr>Enquêtes vaccination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Vincent CHOULET</dc:creator>
  <dc:description/>
  <cp:lastModifiedBy>Vincent CHOULET</cp:lastModifiedBy>
  <cp:revision>54</cp:revision>
  <dcterms:created xsi:type="dcterms:W3CDTF">2025-05-27T12:41:08Z</dcterms:created>
  <dcterms:modified xsi:type="dcterms:W3CDTF">2025-06-27T11:59:05Z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Ministère de l'Agriculture et de l'Alimentation</vt:lpwstr>
  </property>
  <property fmtid="{D5CDD505-2E9C-101B-9397-08002B2CF9AE}" pid="4" name="HiddenSlides">
    <vt:i4>3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9</vt:i4>
  </property>
</Properties>
</file>