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4" r:id="rId3"/>
    <p:sldId id="265" r:id="rId4"/>
    <p:sldId id="290" r:id="rId5"/>
    <p:sldId id="272" r:id="rId6"/>
    <p:sldId id="274" r:id="rId7"/>
    <p:sldId id="273" r:id="rId8"/>
    <p:sldId id="282" r:id="rId9"/>
    <p:sldId id="281" r:id="rId10"/>
    <p:sldId id="275" r:id="rId11"/>
    <p:sldId id="267" r:id="rId12"/>
    <p:sldId id="270" r:id="rId13"/>
    <p:sldId id="268" r:id="rId14"/>
    <p:sldId id="287" r:id="rId15"/>
    <p:sldId id="288" r:id="rId16"/>
    <p:sldId id="289" r:id="rId17"/>
    <p:sldId id="271" r:id="rId18"/>
    <p:sldId id="280" r:id="rId19"/>
    <p:sldId id="279" r:id="rId20"/>
    <p:sldId id="276" r:id="rId21"/>
    <p:sldId id="283" r:id="rId22"/>
    <p:sldId id="284" r:id="rId23"/>
    <p:sldId id="291" r:id="rId24"/>
    <p:sldId id="285" r:id="rId25"/>
    <p:sldId id="286" r:id="rId26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4401F-0577-47B3-8592-1C0B0C40E127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B3273934-E9E7-45E6-8D6D-A14F7F2F89DC}">
      <dgm:prSet phldrT="[Texte]" custT="1"/>
      <dgm:spPr/>
      <dgm:t>
        <a:bodyPr/>
        <a:lstStyle/>
        <a:p>
          <a:r>
            <a:rPr lang="fr-FR" sz="1400" dirty="0" smtClean="0"/>
            <a:t>3 Clusters – 55km de la France</a:t>
          </a:r>
        </a:p>
      </dgm:t>
    </dgm:pt>
    <dgm:pt modelId="{8009948E-D2FE-43F5-8490-D8129ED31591}" type="parTrans" cxnId="{65955832-EF58-49B6-9358-3B188507E0CE}">
      <dgm:prSet/>
      <dgm:spPr/>
      <dgm:t>
        <a:bodyPr/>
        <a:lstStyle/>
        <a:p>
          <a:endParaRPr lang="fr-FR" sz="1050"/>
        </a:p>
      </dgm:t>
    </dgm:pt>
    <dgm:pt modelId="{ED3E9A2D-B413-467A-9361-C4622A2D8365}" type="sibTrans" cxnId="{65955832-EF58-49B6-9358-3B188507E0CE}">
      <dgm:prSet/>
      <dgm:spPr/>
      <dgm:t>
        <a:bodyPr/>
        <a:lstStyle/>
        <a:p>
          <a:endParaRPr lang="fr-FR" sz="1050"/>
        </a:p>
      </dgm:t>
    </dgm:pt>
    <dgm:pt modelId="{A01AE211-7AB4-401D-B68B-F6F64C9B2907}">
      <dgm:prSet phldrT="[Texte]" custT="1"/>
      <dgm:spPr/>
      <dgm:t>
        <a:bodyPr/>
        <a:lstStyle/>
        <a:p>
          <a:r>
            <a:rPr lang="fr-FR" sz="1400" dirty="0" smtClean="0"/>
            <a:t>Epidémiologie</a:t>
          </a:r>
          <a:endParaRPr lang="fr-FR" sz="1400" dirty="0"/>
        </a:p>
      </dgm:t>
    </dgm:pt>
    <dgm:pt modelId="{81927598-BBAC-452F-90FF-8DF096A4AECC}" type="parTrans" cxnId="{9357CF40-C899-4C9A-88BB-935353FCF395}">
      <dgm:prSet/>
      <dgm:spPr/>
      <dgm:t>
        <a:bodyPr/>
        <a:lstStyle/>
        <a:p>
          <a:endParaRPr lang="fr-FR" sz="1050"/>
        </a:p>
      </dgm:t>
    </dgm:pt>
    <dgm:pt modelId="{11AE63CA-A658-4DC9-A79E-CEE02A500CED}" type="sibTrans" cxnId="{9357CF40-C899-4C9A-88BB-935353FCF395}">
      <dgm:prSet/>
      <dgm:spPr/>
      <dgm:t>
        <a:bodyPr/>
        <a:lstStyle/>
        <a:p>
          <a:endParaRPr lang="fr-FR" sz="1050"/>
        </a:p>
      </dgm:t>
    </dgm:pt>
    <dgm:pt modelId="{C3CFA746-77E9-484C-BC46-5E38224B098B}">
      <dgm:prSet phldrT="[Texte]" custT="1"/>
      <dgm:spPr/>
      <dgm:t>
        <a:bodyPr/>
        <a:lstStyle/>
        <a:p>
          <a:r>
            <a:rPr lang="fr-FR" sz="1400" dirty="0" smtClean="0"/>
            <a:t>Ligurie, </a:t>
          </a:r>
          <a:r>
            <a:rPr lang="fr-FR" sz="1400" dirty="0" err="1" smtClean="0"/>
            <a:t>Campagnie</a:t>
          </a:r>
          <a:r>
            <a:rPr lang="fr-FR" sz="1400" dirty="0" smtClean="0"/>
            <a:t>, Latium, Calabre (génotype I)</a:t>
          </a:r>
        </a:p>
      </dgm:t>
    </dgm:pt>
    <dgm:pt modelId="{9C740F66-BCB8-444C-8755-D1A9EB19C68C}" type="parTrans" cxnId="{0727D788-55D8-44D4-A06C-B328B6DD98A1}">
      <dgm:prSet/>
      <dgm:spPr/>
      <dgm:t>
        <a:bodyPr/>
        <a:lstStyle/>
        <a:p>
          <a:endParaRPr lang="fr-FR" sz="1050"/>
        </a:p>
      </dgm:t>
    </dgm:pt>
    <dgm:pt modelId="{789D7024-E3D1-4AF6-8319-36D8BF234917}" type="sibTrans" cxnId="{0727D788-55D8-44D4-A06C-B328B6DD98A1}">
      <dgm:prSet/>
      <dgm:spPr/>
      <dgm:t>
        <a:bodyPr/>
        <a:lstStyle/>
        <a:p>
          <a:endParaRPr lang="fr-FR" sz="1050"/>
        </a:p>
      </dgm:t>
    </dgm:pt>
    <dgm:pt modelId="{56B8DB36-FD38-4E92-814C-D46017D800D1}">
      <dgm:prSet phldrT="[Texte]" custT="1"/>
      <dgm:spPr/>
      <dgm:t>
        <a:bodyPr/>
        <a:lstStyle/>
        <a:p>
          <a:r>
            <a:rPr lang="fr-FR" sz="1400" dirty="0" smtClean="0"/>
            <a:t>Dernier foyer : 17/10/2024 en Lombardie</a:t>
          </a:r>
          <a:endParaRPr lang="fr-FR" sz="1400" dirty="0">
            <a:solidFill>
              <a:srgbClr val="FF0000"/>
            </a:solidFill>
          </a:endParaRPr>
        </a:p>
      </dgm:t>
    </dgm:pt>
    <dgm:pt modelId="{7D7928BB-9394-4BFF-BB17-52771BC2667B}" type="parTrans" cxnId="{27DF3DFD-2BC5-4917-9935-CA880C32B2EC}">
      <dgm:prSet/>
      <dgm:spPr/>
      <dgm:t>
        <a:bodyPr/>
        <a:lstStyle/>
        <a:p>
          <a:endParaRPr lang="fr-FR"/>
        </a:p>
      </dgm:t>
    </dgm:pt>
    <dgm:pt modelId="{C2618038-401F-4D4D-A02B-28DE40BD25D6}" type="sibTrans" cxnId="{27DF3DFD-2BC5-4917-9935-CA880C32B2EC}">
      <dgm:prSet/>
      <dgm:spPr/>
      <dgm:t>
        <a:bodyPr/>
        <a:lstStyle/>
        <a:p>
          <a:endParaRPr lang="fr-FR"/>
        </a:p>
      </dgm:t>
    </dgm:pt>
    <dgm:pt modelId="{94648835-629A-4531-9F22-900E715814EC}">
      <dgm:prSet phldrT="[Texte]" custT="1"/>
      <dgm:spPr/>
      <dgm:t>
        <a:bodyPr/>
        <a:lstStyle/>
        <a:p>
          <a:r>
            <a:rPr lang="fr-FR" sz="1400" dirty="0" smtClean="0"/>
            <a:t>Nouveau commissaire extraordinaire</a:t>
          </a:r>
          <a:r>
            <a:rPr lang="fr-FR" sz="800" dirty="0" smtClean="0"/>
            <a:t> (Eté 2024)</a:t>
          </a:r>
          <a:endParaRPr lang="fr-FR" sz="800" dirty="0"/>
        </a:p>
      </dgm:t>
    </dgm:pt>
    <dgm:pt modelId="{548CB191-6D4E-4D6A-A85A-F01C93BB88CF}" type="parTrans" cxnId="{6CF590BA-EA55-4934-9BAF-29D1D6EF25BD}">
      <dgm:prSet/>
      <dgm:spPr/>
      <dgm:t>
        <a:bodyPr/>
        <a:lstStyle/>
        <a:p>
          <a:endParaRPr lang="fr-FR"/>
        </a:p>
      </dgm:t>
    </dgm:pt>
    <dgm:pt modelId="{37616D9A-4708-45E6-B317-23E153F1F129}" type="sibTrans" cxnId="{6CF590BA-EA55-4934-9BAF-29D1D6EF25BD}">
      <dgm:prSet/>
      <dgm:spPr/>
      <dgm:t>
        <a:bodyPr/>
        <a:lstStyle/>
        <a:p>
          <a:endParaRPr lang="fr-FR"/>
        </a:p>
      </dgm:t>
    </dgm:pt>
    <dgm:pt modelId="{E06E4C7A-E196-4E8D-9066-61D753AAD04F}">
      <dgm:prSet phldrT="[Texte]" custT="1"/>
      <dgm:spPr/>
      <dgm:t>
        <a:bodyPr/>
        <a:lstStyle/>
        <a:p>
          <a:r>
            <a:rPr lang="fr-FR" sz="1400" dirty="0" smtClean="0"/>
            <a:t>Total : 1158 cas, 31 foyers</a:t>
          </a:r>
          <a:endParaRPr lang="fr-FR" sz="1400" dirty="0">
            <a:solidFill>
              <a:srgbClr val="FF0000"/>
            </a:solidFill>
          </a:endParaRPr>
        </a:p>
      </dgm:t>
    </dgm:pt>
    <dgm:pt modelId="{9F7412DB-18A3-4510-838D-768DDE82237F}" type="parTrans" cxnId="{6B4C6981-0FB2-47FE-BEDB-7C6DB5AA95EA}">
      <dgm:prSet/>
      <dgm:spPr/>
      <dgm:t>
        <a:bodyPr/>
        <a:lstStyle/>
        <a:p>
          <a:endParaRPr lang="fr-FR"/>
        </a:p>
      </dgm:t>
    </dgm:pt>
    <dgm:pt modelId="{C13C129E-8364-4716-A811-FB293678B260}" type="sibTrans" cxnId="{6B4C6981-0FB2-47FE-BEDB-7C6DB5AA95EA}">
      <dgm:prSet/>
      <dgm:spPr/>
      <dgm:t>
        <a:bodyPr/>
        <a:lstStyle/>
        <a:p>
          <a:endParaRPr lang="fr-FR"/>
        </a:p>
      </dgm:t>
    </dgm:pt>
    <dgm:pt modelId="{49829D0F-738E-453D-8853-607EBBD9538E}">
      <dgm:prSet phldrT="[Texte]" custT="1"/>
      <dgm:spPr/>
      <dgm:t>
        <a:bodyPr/>
        <a:lstStyle/>
        <a:p>
          <a:r>
            <a:rPr lang="fr-FR" sz="1400" dirty="0" smtClean="0"/>
            <a:t>Sardaigne reconnue indemne (génotype II)</a:t>
          </a:r>
        </a:p>
      </dgm:t>
    </dgm:pt>
    <dgm:pt modelId="{5818BF53-DE0E-4141-B16E-9E7AB5700F76}" type="parTrans" cxnId="{F0F30FE8-322A-4D72-A9D0-E6C96397A327}">
      <dgm:prSet/>
      <dgm:spPr/>
      <dgm:t>
        <a:bodyPr/>
        <a:lstStyle/>
        <a:p>
          <a:endParaRPr lang="fr-FR"/>
        </a:p>
      </dgm:t>
    </dgm:pt>
    <dgm:pt modelId="{F30E9460-B9A6-443E-94FF-71723DCA2AE2}" type="sibTrans" cxnId="{F0F30FE8-322A-4D72-A9D0-E6C96397A327}">
      <dgm:prSet/>
      <dgm:spPr/>
      <dgm:t>
        <a:bodyPr/>
        <a:lstStyle/>
        <a:p>
          <a:endParaRPr lang="fr-FR"/>
        </a:p>
      </dgm:t>
    </dgm:pt>
    <dgm:pt modelId="{033D26E5-9B66-4C0D-85FD-5578C5DA0C13}" type="pres">
      <dgm:prSet presAssocID="{9444401F-0577-47B3-8592-1C0B0C40E1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B2357F3-2416-4B50-ACFA-FC0EE9976B02}" type="pres">
      <dgm:prSet presAssocID="{B3273934-E9E7-45E6-8D6D-A14F7F2F89DC}" presName="parentLin" presStyleCnt="0"/>
      <dgm:spPr/>
      <dgm:t>
        <a:bodyPr/>
        <a:lstStyle/>
        <a:p>
          <a:endParaRPr lang="fr-FR"/>
        </a:p>
      </dgm:t>
    </dgm:pt>
    <dgm:pt modelId="{E6FC90B8-826F-4E94-85F7-2BD08EF1E771}" type="pres">
      <dgm:prSet presAssocID="{B3273934-E9E7-45E6-8D6D-A14F7F2F89DC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CB86DB00-A88D-4408-AEF4-FE6A0D330EA2}" type="pres">
      <dgm:prSet presAssocID="{B3273934-E9E7-45E6-8D6D-A14F7F2F89D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625A87-E5BC-431B-B688-0EA88CB777ED}" type="pres">
      <dgm:prSet presAssocID="{B3273934-E9E7-45E6-8D6D-A14F7F2F89DC}" presName="negativeSpace" presStyleCnt="0"/>
      <dgm:spPr/>
      <dgm:t>
        <a:bodyPr/>
        <a:lstStyle/>
        <a:p>
          <a:endParaRPr lang="fr-FR"/>
        </a:p>
      </dgm:t>
    </dgm:pt>
    <dgm:pt modelId="{D02BCF66-1800-4278-A22E-48E4C889A63B}" type="pres">
      <dgm:prSet presAssocID="{B3273934-E9E7-45E6-8D6D-A14F7F2F89D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4FCE90-31A4-4D8A-9FA7-EFD59283F161}" type="pres">
      <dgm:prSet presAssocID="{ED3E9A2D-B413-467A-9361-C4622A2D8365}" presName="spaceBetweenRectangles" presStyleCnt="0"/>
      <dgm:spPr/>
      <dgm:t>
        <a:bodyPr/>
        <a:lstStyle/>
        <a:p>
          <a:endParaRPr lang="fr-FR"/>
        </a:p>
      </dgm:t>
    </dgm:pt>
    <dgm:pt modelId="{7976D119-B0C0-4835-8870-F248A6FE6AB1}" type="pres">
      <dgm:prSet presAssocID="{A01AE211-7AB4-401D-B68B-F6F64C9B2907}" presName="parentLin" presStyleCnt="0"/>
      <dgm:spPr/>
      <dgm:t>
        <a:bodyPr/>
        <a:lstStyle/>
        <a:p>
          <a:endParaRPr lang="fr-FR"/>
        </a:p>
      </dgm:t>
    </dgm:pt>
    <dgm:pt modelId="{7226D176-7C5E-4BED-89A3-BC2827AC4E79}" type="pres">
      <dgm:prSet presAssocID="{A01AE211-7AB4-401D-B68B-F6F64C9B2907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3B09543F-FDF3-42F4-9F7B-C0CDF3CBC928}" type="pres">
      <dgm:prSet presAssocID="{A01AE211-7AB4-401D-B68B-F6F64C9B290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5D6E01-7EFF-49C2-B5A5-35A58C35CB4B}" type="pres">
      <dgm:prSet presAssocID="{A01AE211-7AB4-401D-B68B-F6F64C9B2907}" presName="negativeSpace" presStyleCnt="0"/>
      <dgm:spPr/>
      <dgm:t>
        <a:bodyPr/>
        <a:lstStyle/>
        <a:p>
          <a:endParaRPr lang="fr-FR"/>
        </a:p>
      </dgm:t>
    </dgm:pt>
    <dgm:pt modelId="{CFB5F145-CED1-48FE-9782-E967B1E5B602}" type="pres">
      <dgm:prSet presAssocID="{A01AE211-7AB4-401D-B68B-F6F64C9B290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8F5BAF-EBC0-490A-A136-CCCEA1D9323F}" type="presOf" srcId="{9444401F-0577-47B3-8592-1C0B0C40E127}" destId="{033D26E5-9B66-4C0D-85FD-5578C5DA0C13}" srcOrd="0" destOrd="0" presId="urn:microsoft.com/office/officeart/2005/8/layout/list1"/>
    <dgm:cxn modelId="{6D61A888-EA13-4878-A81B-BC60A3130063}" type="presOf" srcId="{A01AE211-7AB4-401D-B68B-F6F64C9B2907}" destId="{7226D176-7C5E-4BED-89A3-BC2827AC4E79}" srcOrd="0" destOrd="0" presId="urn:microsoft.com/office/officeart/2005/8/layout/list1"/>
    <dgm:cxn modelId="{65955832-EF58-49B6-9358-3B188507E0CE}" srcId="{9444401F-0577-47B3-8592-1C0B0C40E127}" destId="{B3273934-E9E7-45E6-8D6D-A14F7F2F89DC}" srcOrd="0" destOrd="0" parTransId="{8009948E-D2FE-43F5-8490-D8129ED31591}" sibTransId="{ED3E9A2D-B413-467A-9361-C4622A2D8365}"/>
    <dgm:cxn modelId="{FD1C6565-656D-4CAA-A351-02EB35AC94BA}" type="presOf" srcId="{49829D0F-738E-453D-8853-607EBBD9538E}" destId="{D02BCF66-1800-4278-A22E-48E4C889A63B}" srcOrd="0" destOrd="1" presId="urn:microsoft.com/office/officeart/2005/8/layout/list1"/>
    <dgm:cxn modelId="{7E634D04-236D-4241-8A56-5E2181E1EFDE}" type="presOf" srcId="{A01AE211-7AB4-401D-B68B-F6F64C9B2907}" destId="{3B09543F-FDF3-42F4-9F7B-C0CDF3CBC928}" srcOrd="1" destOrd="0" presId="urn:microsoft.com/office/officeart/2005/8/layout/list1"/>
    <dgm:cxn modelId="{6B4C6981-0FB2-47FE-BEDB-7C6DB5AA95EA}" srcId="{A01AE211-7AB4-401D-B68B-F6F64C9B2907}" destId="{E06E4C7A-E196-4E8D-9066-61D753AAD04F}" srcOrd="0" destOrd="0" parTransId="{9F7412DB-18A3-4510-838D-768DDE82237F}" sibTransId="{C13C129E-8364-4716-A811-FB293678B260}"/>
    <dgm:cxn modelId="{6CF590BA-EA55-4934-9BAF-29D1D6EF25BD}" srcId="{A01AE211-7AB4-401D-B68B-F6F64C9B2907}" destId="{94648835-629A-4531-9F22-900E715814EC}" srcOrd="2" destOrd="0" parTransId="{548CB191-6D4E-4D6A-A85A-F01C93BB88CF}" sibTransId="{37616D9A-4708-45E6-B317-23E153F1F129}"/>
    <dgm:cxn modelId="{9B1C9039-F2A3-42D3-B75A-5A55B7E7D85E}" type="presOf" srcId="{C3CFA746-77E9-484C-BC46-5E38224B098B}" destId="{D02BCF66-1800-4278-A22E-48E4C889A63B}" srcOrd="0" destOrd="0" presId="urn:microsoft.com/office/officeart/2005/8/layout/list1"/>
    <dgm:cxn modelId="{0727D788-55D8-44D4-A06C-B328B6DD98A1}" srcId="{B3273934-E9E7-45E6-8D6D-A14F7F2F89DC}" destId="{C3CFA746-77E9-484C-BC46-5E38224B098B}" srcOrd="0" destOrd="0" parTransId="{9C740F66-BCB8-444C-8755-D1A9EB19C68C}" sibTransId="{789D7024-E3D1-4AF6-8319-36D8BF234917}"/>
    <dgm:cxn modelId="{6ECDB539-5C97-4F28-B07B-8C4D0EE30807}" type="presOf" srcId="{B3273934-E9E7-45E6-8D6D-A14F7F2F89DC}" destId="{CB86DB00-A88D-4408-AEF4-FE6A0D330EA2}" srcOrd="1" destOrd="0" presId="urn:microsoft.com/office/officeart/2005/8/layout/list1"/>
    <dgm:cxn modelId="{27DF3DFD-2BC5-4917-9935-CA880C32B2EC}" srcId="{A01AE211-7AB4-401D-B68B-F6F64C9B2907}" destId="{56B8DB36-FD38-4E92-814C-D46017D800D1}" srcOrd="1" destOrd="0" parTransId="{7D7928BB-9394-4BFF-BB17-52771BC2667B}" sibTransId="{C2618038-401F-4D4D-A02B-28DE40BD25D6}"/>
    <dgm:cxn modelId="{70966991-69C0-49AB-8FDD-C74DC153EF95}" type="presOf" srcId="{94648835-629A-4531-9F22-900E715814EC}" destId="{CFB5F145-CED1-48FE-9782-E967B1E5B602}" srcOrd="0" destOrd="2" presId="urn:microsoft.com/office/officeart/2005/8/layout/list1"/>
    <dgm:cxn modelId="{9357CF40-C899-4C9A-88BB-935353FCF395}" srcId="{9444401F-0577-47B3-8592-1C0B0C40E127}" destId="{A01AE211-7AB4-401D-B68B-F6F64C9B2907}" srcOrd="1" destOrd="0" parTransId="{81927598-BBAC-452F-90FF-8DF096A4AECC}" sibTransId="{11AE63CA-A658-4DC9-A79E-CEE02A500CED}"/>
    <dgm:cxn modelId="{F0F30FE8-322A-4D72-A9D0-E6C96397A327}" srcId="{B3273934-E9E7-45E6-8D6D-A14F7F2F89DC}" destId="{49829D0F-738E-453D-8853-607EBBD9538E}" srcOrd="1" destOrd="0" parTransId="{5818BF53-DE0E-4141-B16E-9E7AB5700F76}" sibTransId="{F30E9460-B9A6-443E-94FF-71723DCA2AE2}"/>
    <dgm:cxn modelId="{AFF05A30-A866-4566-9893-411610272C97}" type="presOf" srcId="{E06E4C7A-E196-4E8D-9066-61D753AAD04F}" destId="{CFB5F145-CED1-48FE-9782-E967B1E5B602}" srcOrd="0" destOrd="0" presId="urn:microsoft.com/office/officeart/2005/8/layout/list1"/>
    <dgm:cxn modelId="{390681A1-DC1A-4F67-B5EB-5FE191C5DB2A}" type="presOf" srcId="{B3273934-E9E7-45E6-8D6D-A14F7F2F89DC}" destId="{E6FC90B8-826F-4E94-85F7-2BD08EF1E771}" srcOrd="0" destOrd="0" presId="urn:microsoft.com/office/officeart/2005/8/layout/list1"/>
    <dgm:cxn modelId="{3E576B08-0268-4B39-9D69-EB73D6C31543}" type="presOf" srcId="{56B8DB36-FD38-4E92-814C-D46017D800D1}" destId="{CFB5F145-CED1-48FE-9782-E967B1E5B602}" srcOrd="0" destOrd="1" presId="urn:microsoft.com/office/officeart/2005/8/layout/list1"/>
    <dgm:cxn modelId="{71F662E3-17AF-4739-9BCF-25F968706521}" type="presParOf" srcId="{033D26E5-9B66-4C0D-85FD-5578C5DA0C13}" destId="{BB2357F3-2416-4B50-ACFA-FC0EE9976B02}" srcOrd="0" destOrd="0" presId="urn:microsoft.com/office/officeart/2005/8/layout/list1"/>
    <dgm:cxn modelId="{3ADA9296-5D0A-40F2-A79A-DDB611BDF85D}" type="presParOf" srcId="{BB2357F3-2416-4B50-ACFA-FC0EE9976B02}" destId="{E6FC90B8-826F-4E94-85F7-2BD08EF1E771}" srcOrd="0" destOrd="0" presId="urn:microsoft.com/office/officeart/2005/8/layout/list1"/>
    <dgm:cxn modelId="{60BC97A0-500D-4724-9293-E6E51234D84C}" type="presParOf" srcId="{BB2357F3-2416-4B50-ACFA-FC0EE9976B02}" destId="{CB86DB00-A88D-4408-AEF4-FE6A0D330EA2}" srcOrd="1" destOrd="0" presId="urn:microsoft.com/office/officeart/2005/8/layout/list1"/>
    <dgm:cxn modelId="{F5AA92A8-B6BD-43ED-A7B7-0894A4135E8A}" type="presParOf" srcId="{033D26E5-9B66-4C0D-85FD-5578C5DA0C13}" destId="{A1625A87-E5BC-431B-B688-0EA88CB777ED}" srcOrd="1" destOrd="0" presId="urn:microsoft.com/office/officeart/2005/8/layout/list1"/>
    <dgm:cxn modelId="{57498778-4DDC-49B0-B923-A7E6E2FCE16C}" type="presParOf" srcId="{033D26E5-9B66-4C0D-85FD-5578C5DA0C13}" destId="{D02BCF66-1800-4278-A22E-48E4C889A63B}" srcOrd="2" destOrd="0" presId="urn:microsoft.com/office/officeart/2005/8/layout/list1"/>
    <dgm:cxn modelId="{DB27E86E-4A4B-4131-A4EC-82F9E2E2F2CB}" type="presParOf" srcId="{033D26E5-9B66-4C0D-85FD-5578C5DA0C13}" destId="{AB4FCE90-31A4-4D8A-9FA7-EFD59283F161}" srcOrd="3" destOrd="0" presId="urn:microsoft.com/office/officeart/2005/8/layout/list1"/>
    <dgm:cxn modelId="{169C70B4-AEAB-44C9-A391-E841A49173A6}" type="presParOf" srcId="{033D26E5-9B66-4C0D-85FD-5578C5DA0C13}" destId="{7976D119-B0C0-4835-8870-F248A6FE6AB1}" srcOrd="4" destOrd="0" presId="urn:microsoft.com/office/officeart/2005/8/layout/list1"/>
    <dgm:cxn modelId="{9C517474-DBF8-4F19-9059-4491CA8AD32F}" type="presParOf" srcId="{7976D119-B0C0-4835-8870-F248A6FE6AB1}" destId="{7226D176-7C5E-4BED-89A3-BC2827AC4E79}" srcOrd="0" destOrd="0" presId="urn:microsoft.com/office/officeart/2005/8/layout/list1"/>
    <dgm:cxn modelId="{FC491F93-592D-4F31-BECB-139557FE7676}" type="presParOf" srcId="{7976D119-B0C0-4835-8870-F248A6FE6AB1}" destId="{3B09543F-FDF3-42F4-9F7B-C0CDF3CBC928}" srcOrd="1" destOrd="0" presId="urn:microsoft.com/office/officeart/2005/8/layout/list1"/>
    <dgm:cxn modelId="{DFF03A55-D052-4C1F-A560-B3B5211A2BFE}" type="presParOf" srcId="{033D26E5-9B66-4C0D-85FD-5578C5DA0C13}" destId="{915D6E01-7EFF-49C2-B5A5-35A58C35CB4B}" srcOrd="5" destOrd="0" presId="urn:microsoft.com/office/officeart/2005/8/layout/list1"/>
    <dgm:cxn modelId="{1F9C07DF-E578-4BD6-BDB5-6D4A322576E8}" type="presParOf" srcId="{033D26E5-9B66-4C0D-85FD-5578C5DA0C13}" destId="{CFB5F145-CED1-48FE-9782-E967B1E5B6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4401F-0577-47B3-8592-1C0B0C40E127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B3273934-E9E7-45E6-8D6D-A14F7F2F89DC}">
      <dgm:prSet phldrT="[Texte]" custT="1"/>
      <dgm:spPr/>
      <dgm:t>
        <a:bodyPr/>
        <a:lstStyle/>
        <a:p>
          <a:r>
            <a:rPr lang="fr-FR" sz="1400" dirty="0" smtClean="0"/>
            <a:t>2 clusters – 60km de la France</a:t>
          </a:r>
        </a:p>
      </dgm:t>
    </dgm:pt>
    <dgm:pt modelId="{8009948E-D2FE-43F5-8490-D8129ED31591}" type="parTrans" cxnId="{65955832-EF58-49B6-9358-3B188507E0CE}">
      <dgm:prSet/>
      <dgm:spPr/>
      <dgm:t>
        <a:bodyPr/>
        <a:lstStyle/>
        <a:p>
          <a:endParaRPr lang="fr-FR" sz="1050"/>
        </a:p>
      </dgm:t>
    </dgm:pt>
    <dgm:pt modelId="{ED3E9A2D-B413-467A-9361-C4622A2D8365}" type="sibTrans" cxnId="{65955832-EF58-49B6-9358-3B188507E0CE}">
      <dgm:prSet/>
      <dgm:spPr/>
      <dgm:t>
        <a:bodyPr/>
        <a:lstStyle/>
        <a:p>
          <a:endParaRPr lang="fr-FR" sz="1050"/>
        </a:p>
      </dgm:t>
    </dgm:pt>
    <dgm:pt modelId="{A01AE211-7AB4-401D-B68B-F6F64C9B2907}">
      <dgm:prSet phldrT="[Texte]" custT="1"/>
      <dgm:spPr/>
      <dgm:t>
        <a:bodyPr/>
        <a:lstStyle/>
        <a:p>
          <a:r>
            <a:rPr lang="fr-FR" sz="1400" dirty="0" smtClean="0"/>
            <a:t>Epidémiologie</a:t>
          </a:r>
          <a:endParaRPr lang="fr-FR" sz="1400" dirty="0"/>
        </a:p>
      </dgm:t>
    </dgm:pt>
    <dgm:pt modelId="{81927598-BBAC-452F-90FF-8DF096A4AECC}" type="parTrans" cxnId="{9357CF40-C899-4C9A-88BB-935353FCF395}">
      <dgm:prSet/>
      <dgm:spPr/>
      <dgm:t>
        <a:bodyPr/>
        <a:lstStyle/>
        <a:p>
          <a:endParaRPr lang="fr-FR" sz="1050"/>
        </a:p>
      </dgm:t>
    </dgm:pt>
    <dgm:pt modelId="{11AE63CA-A658-4DC9-A79E-CEE02A500CED}" type="sibTrans" cxnId="{9357CF40-C899-4C9A-88BB-935353FCF395}">
      <dgm:prSet/>
      <dgm:spPr/>
      <dgm:t>
        <a:bodyPr/>
        <a:lstStyle/>
        <a:p>
          <a:endParaRPr lang="fr-FR" sz="1050"/>
        </a:p>
      </dgm:t>
    </dgm:pt>
    <dgm:pt modelId="{E7727D4A-173F-4BCD-AB07-521126A44080}">
      <dgm:prSet phldrT="[Texte]" custT="1"/>
      <dgm:spPr/>
      <dgm:t>
        <a:bodyPr/>
        <a:lstStyle/>
        <a:p>
          <a:r>
            <a:rPr lang="fr-FR" sz="1400" dirty="0" smtClean="0"/>
            <a:t>759 cas, 10 foyers</a:t>
          </a:r>
          <a:endParaRPr lang="fr-FR" sz="1400" dirty="0"/>
        </a:p>
      </dgm:t>
    </dgm:pt>
    <dgm:pt modelId="{783D3D12-7C03-4F0E-AF53-15E4553AB80B}" type="parTrans" cxnId="{3A7F1501-F8A8-4659-BE8D-54365CA38B7C}">
      <dgm:prSet/>
      <dgm:spPr/>
      <dgm:t>
        <a:bodyPr/>
        <a:lstStyle/>
        <a:p>
          <a:endParaRPr lang="fr-FR"/>
        </a:p>
      </dgm:t>
    </dgm:pt>
    <dgm:pt modelId="{4F1F7997-2E4C-496C-ACDC-7A3799F3C93C}" type="sibTrans" cxnId="{3A7F1501-F8A8-4659-BE8D-54365CA38B7C}">
      <dgm:prSet/>
      <dgm:spPr/>
      <dgm:t>
        <a:bodyPr/>
        <a:lstStyle/>
        <a:p>
          <a:endParaRPr lang="fr-FR"/>
        </a:p>
      </dgm:t>
    </dgm:pt>
    <dgm:pt modelId="{DB7A3C89-E6A6-4734-9D1F-28FFB008E04E}">
      <dgm:prSet phldrT="[Texte]" custT="1"/>
      <dgm:spPr/>
      <dgm:t>
        <a:bodyPr/>
        <a:lstStyle/>
        <a:p>
          <a:r>
            <a:rPr lang="fr-FR" sz="1400" dirty="0" smtClean="0"/>
            <a:t>Est : Incidence faible</a:t>
          </a:r>
          <a:endParaRPr lang="fr-FR" sz="1400" dirty="0"/>
        </a:p>
      </dgm:t>
    </dgm:pt>
    <dgm:pt modelId="{C79BD6ED-009B-4D79-8693-10D7BA6EE1E1}" type="parTrans" cxnId="{19A70E29-6D3F-417B-9486-4AB9DBB4053E}">
      <dgm:prSet/>
      <dgm:spPr/>
      <dgm:t>
        <a:bodyPr/>
        <a:lstStyle/>
        <a:p>
          <a:endParaRPr lang="fr-FR"/>
        </a:p>
      </dgm:t>
    </dgm:pt>
    <dgm:pt modelId="{9E436C43-F4A3-480A-8DDC-FC4490798872}" type="sibTrans" cxnId="{19A70E29-6D3F-417B-9486-4AB9DBB4053E}">
      <dgm:prSet/>
      <dgm:spPr/>
      <dgm:t>
        <a:bodyPr/>
        <a:lstStyle/>
        <a:p>
          <a:endParaRPr lang="fr-FR"/>
        </a:p>
      </dgm:t>
    </dgm:pt>
    <dgm:pt modelId="{C37ED202-30A8-4B12-B703-4DAEE0B72553}">
      <dgm:prSet phldrT="[Texte]" custT="1"/>
      <dgm:spPr/>
      <dgm:t>
        <a:bodyPr/>
        <a:lstStyle/>
        <a:p>
          <a:r>
            <a:rPr lang="fr-FR" sz="1400" dirty="0" smtClean="0"/>
            <a:t>Ouest : Incidence élevée mais d’extension spatiale</a:t>
          </a:r>
          <a:r>
            <a:rPr lang="fr-FR" sz="1050" dirty="0" smtClean="0"/>
            <a:t>.</a:t>
          </a:r>
          <a:endParaRPr lang="fr-FR" sz="1400" dirty="0"/>
        </a:p>
      </dgm:t>
    </dgm:pt>
    <dgm:pt modelId="{7FAFD5DE-ECCB-4223-8680-47EB6FE2ED36}" type="parTrans" cxnId="{0CD42ECD-75BF-43A8-A31A-2ACB28DFF810}">
      <dgm:prSet/>
      <dgm:spPr/>
      <dgm:t>
        <a:bodyPr/>
        <a:lstStyle/>
        <a:p>
          <a:endParaRPr lang="fr-FR"/>
        </a:p>
      </dgm:t>
    </dgm:pt>
    <dgm:pt modelId="{07F269B5-8C33-457D-A1D4-2896654A9606}" type="sibTrans" cxnId="{0CD42ECD-75BF-43A8-A31A-2ACB28DFF810}">
      <dgm:prSet/>
      <dgm:spPr/>
      <dgm:t>
        <a:bodyPr/>
        <a:lstStyle/>
        <a:p>
          <a:endParaRPr lang="fr-FR"/>
        </a:p>
      </dgm:t>
    </dgm:pt>
    <dgm:pt modelId="{DA0DFCE8-EEDE-469B-9905-AB7E691E33AA}">
      <dgm:prSet phldrT="[Texte]" custT="1"/>
      <dgm:spPr/>
      <dgm:t>
        <a:bodyPr/>
        <a:lstStyle/>
        <a:p>
          <a:r>
            <a:rPr lang="fr-FR" sz="1400" dirty="0" smtClean="0"/>
            <a:t>Ouest : Frontière polonaise</a:t>
          </a:r>
        </a:p>
      </dgm:t>
    </dgm:pt>
    <dgm:pt modelId="{F684A98B-2420-4D6D-A37C-D57532718A2E}" type="parTrans" cxnId="{B408AAAA-92E8-49F8-B4D8-0431C9139961}">
      <dgm:prSet/>
      <dgm:spPr/>
      <dgm:t>
        <a:bodyPr/>
        <a:lstStyle/>
        <a:p>
          <a:endParaRPr lang="fr-FR"/>
        </a:p>
      </dgm:t>
    </dgm:pt>
    <dgm:pt modelId="{4A81A41A-6430-47E0-8A41-2C9CA813FA44}" type="sibTrans" cxnId="{B408AAAA-92E8-49F8-B4D8-0431C9139961}">
      <dgm:prSet/>
      <dgm:spPr/>
      <dgm:t>
        <a:bodyPr/>
        <a:lstStyle/>
        <a:p>
          <a:endParaRPr lang="fr-FR"/>
        </a:p>
      </dgm:t>
    </dgm:pt>
    <dgm:pt modelId="{D1F6B961-977B-4B1E-B9FD-AF885998B3B7}">
      <dgm:prSet phldrT="[Texte]" custT="1"/>
      <dgm:spPr/>
      <dgm:t>
        <a:bodyPr/>
        <a:lstStyle/>
        <a:p>
          <a:r>
            <a:rPr lang="fr-FR" sz="1400" dirty="0" smtClean="0"/>
            <a:t>Est : Depuis le 14/06/2024</a:t>
          </a:r>
        </a:p>
      </dgm:t>
    </dgm:pt>
    <dgm:pt modelId="{2DA6901B-24B5-4829-BE5D-C35689A9C20D}" type="parTrans" cxnId="{DF9C0C19-67AD-42B8-93B4-CCDEB9828509}">
      <dgm:prSet/>
      <dgm:spPr/>
      <dgm:t>
        <a:bodyPr/>
        <a:lstStyle/>
        <a:p>
          <a:endParaRPr lang="fr-FR"/>
        </a:p>
      </dgm:t>
    </dgm:pt>
    <dgm:pt modelId="{792ECC99-7B0F-4E9D-8807-2276A321D7FF}" type="sibTrans" cxnId="{DF9C0C19-67AD-42B8-93B4-CCDEB9828509}">
      <dgm:prSet/>
      <dgm:spPr/>
      <dgm:t>
        <a:bodyPr/>
        <a:lstStyle/>
        <a:p>
          <a:endParaRPr lang="fr-FR"/>
        </a:p>
      </dgm:t>
    </dgm:pt>
    <dgm:pt modelId="{033D26E5-9B66-4C0D-85FD-5578C5DA0C13}" type="pres">
      <dgm:prSet presAssocID="{9444401F-0577-47B3-8592-1C0B0C40E1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B2357F3-2416-4B50-ACFA-FC0EE9976B02}" type="pres">
      <dgm:prSet presAssocID="{B3273934-E9E7-45E6-8D6D-A14F7F2F89DC}" presName="parentLin" presStyleCnt="0"/>
      <dgm:spPr/>
    </dgm:pt>
    <dgm:pt modelId="{E6FC90B8-826F-4E94-85F7-2BD08EF1E771}" type="pres">
      <dgm:prSet presAssocID="{B3273934-E9E7-45E6-8D6D-A14F7F2F89DC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CB86DB00-A88D-4408-AEF4-FE6A0D330EA2}" type="pres">
      <dgm:prSet presAssocID="{B3273934-E9E7-45E6-8D6D-A14F7F2F89D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625A87-E5BC-431B-B688-0EA88CB777ED}" type="pres">
      <dgm:prSet presAssocID="{B3273934-E9E7-45E6-8D6D-A14F7F2F89DC}" presName="negativeSpace" presStyleCnt="0"/>
      <dgm:spPr/>
    </dgm:pt>
    <dgm:pt modelId="{D02BCF66-1800-4278-A22E-48E4C889A63B}" type="pres">
      <dgm:prSet presAssocID="{B3273934-E9E7-45E6-8D6D-A14F7F2F89D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4FCE90-31A4-4D8A-9FA7-EFD59283F161}" type="pres">
      <dgm:prSet presAssocID="{ED3E9A2D-B413-467A-9361-C4622A2D8365}" presName="spaceBetweenRectangles" presStyleCnt="0"/>
      <dgm:spPr/>
    </dgm:pt>
    <dgm:pt modelId="{7976D119-B0C0-4835-8870-F248A6FE6AB1}" type="pres">
      <dgm:prSet presAssocID="{A01AE211-7AB4-401D-B68B-F6F64C9B2907}" presName="parentLin" presStyleCnt="0"/>
      <dgm:spPr/>
    </dgm:pt>
    <dgm:pt modelId="{7226D176-7C5E-4BED-89A3-BC2827AC4E79}" type="pres">
      <dgm:prSet presAssocID="{A01AE211-7AB4-401D-B68B-F6F64C9B2907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3B09543F-FDF3-42F4-9F7B-C0CDF3CBC928}" type="pres">
      <dgm:prSet presAssocID="{A01AE211-7AB4-401D-B68B-F6F64C9B290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5D6E01-7EFF-49C2-B5A5-35A58C35CB4B}" type="pres">
      <dgm:prSet presAssocID="{A01AE211-7AB4-401D-B68B-F6F64C9B2907}" presName="negativeSpace" presStyleCnt="0"/>
      <dgm:spPr/>
    </dgm:pt>
    <dgm:pt modelId="{CFB5F145-CED1-48FE-9782-E967B1E5B602}" type="pres">
      <dgm:prSet presAssocID="{A01AE211-7AB4-401D-B68B-F6F64C9B290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9C0C19-67AD-42B8-93B4-CCDEB9828509}" srcId="{B3273934-E9E7-45E6-8D6D-A14F7F2F89DC}" destId="{D1F6B961-977B-4B1E-B9FD-AF885998B3B7}" srcOrd="1" destOrd="0" parTransId="{2DA6901B-24B5-4829-BE5D-C35689A9C20D}" sibTransId="{792ECC99-7B0F-4E9D-8807-2276A321D7FF}"/>
    <dgm:cxn modelId="{3A7F1501-F8A8-4659-BE8D-54365CA38B7C}" srcId="{A01AE211-7AB4-401D-B68B-F6F64C9B2907}" destId="{E7727D4A-173F-4BCD-AB07-521126A44080}" srcOrd="0" destOrd="0" parTransId="{783D3D12-7C03-4F0E-AF53-15E4553AB80B}" sibTransId="{4F1F7997-2E4C-496C-ACDC-7A3799F3C93C}"/>
    <dgm:cxn modelId="{0B8F5BAF-EBC0-490A-A136-CCCEA1D9323F}" type="presOf" srcId="{9444401F-0577-47B3-8592-1C0B0C40E127}" destId="{033D26E5-9B66-4C0D-85FD-5578C5DA0C13}" srcOrd="0" destOrd="0" presId="urn:microsoft.com/office/officeart/2005/8/layout/list1"/>
    <dgm:cxn modelId="{6D61A888-EA13-4878-A81B-BC60A3130063}" type="presOf" srcId="{A01AE211-7AB4-401D-B68B-F6F64C9B2907}" destId="{7226D176-7C5E-4BED-89A3-BC2827AC4E79}" srcOrd="0" destOrd="0" presId="urn:microsoft.com/office/officeart/2005/8/layout/list1"/>
    <dgm:cxn modelId="{0CD42ECD-75BF-43A8-A31A-2ACB28DFF810}" srcId="{A01AE211-7AB4-401D-B68B-F6F64C9B2907}" destId="{C37ED202-30A8-4B12-B703-4DAEE0B72553}" srcOrd="2" destOrd="0" parTransId="{7FAFD5DE-ECCB-4223-8680-47EB6FE2ED36}" sibTransId="{07F269B5-8C33-457D-A1D4-2896654A9606}"/>
    <dgm:cxn modelId="{65955832-EF58-49B6-9358-3B188507E0CE}" srcId="{9444401F-0577-47B3-8592-1C0B0C40E127}" destId="{B3273934-E9E7-45E6-8D6D-A14F7F2F89DC}" srcOrd="0" destOrd="0" parTransId="{8009948E-D2FE-43F5-8490-D8129ED31591}" sibTransId="{ED3E9A2D-B413-467A-9361-C4622A2D8365}"/>
    <dgm:cxn modelId="{19A70E29-6D3F-417B-9486-4AB9DBB4053E}" srcId="{A01AE211-7AB4-401D-B68B-F6F64C9B2907}" destId="{DB7A3C89-E6A6-4734-9D1F-28FFB008E04E}" srcOrd="1" destOrd="0" parTransId="{C79BD6ED-009B-4D79-8693-10D7BA6EE1E1}" sibTransId="{9E436C43-F4A3-480A-8DDC-FC4490798872}"/>
    <dgm:cxn modelId="{C19C0D8B-87DB-4A52-A7C8-3C59BA3D595E}" type="presOf" srcId="{C37ED202-30A8-4B12-B703-4DAEE0B72553}" destId="{CFB5F145-CED1-48FE-9782-E967B1E5B602}" srcOrd="0" destOrd="2" presId="urn:microsoft.com/office/officeart/2005/8/layout/list1"/>
    <dgm:cxn modelId="{7E634D04-236D-4241-8A56-5E2181E1EFDE}" type="presOf" srcId="{A01AE211-7AB4-401D-B68B-F6F64C9B2907}" destId="{3B09543F-FDF3-42F4-9F7B-C0CDF3CBC928}" srcOrd="1" destOrd="0" presId="urn:microsoft.com/office/officeart/2005/8/layout/list1"/>
    <dgm:cxn modelId="{B408AAAA-92E8-49F8-B4D8-0431C9139961}" srcId="{B3273934-E9E7-45E6-8D6D-A14F7F2F89DC}" destId="{DA0DFCE8-EEDE-469B-9905-AB7E691E33AA}" srcOrd="0" destOrd="0" parTransId="{F684A98B-2420-4D6D-A37C-D57532718A2E}" sibTransId="{4A81A41A-6430-47E0-8A41-2C9CA813FA44}"/>
    <dgm:cxn modelId="{96CC6B0A-43EB-45E4-BF5B-69C181AA68ED}" type="presOf" srcId="{DB7A3C89-E6A6-4734-9D1F-28FFB008E04E}" destId="{CFB5F145-CED1-48FE-9782-E967B1E5B602}" srcOrd="0" destOrd="1" presId="urn:microsoft.com/office/officeart/2005/8/layout/list1"/>
    <dgm:cxn modelId="{AEE38276-B6DD-4B25-BAD1-E4D92D6C06BE}" type="presOf" srcId="{D1F6B961-977B-4B1E-B9FD-AF885998B3B7}" destId="{D02BCF66-1800-4278-A22E-48E4C889A63B}" srcOrd="0" destOrd="1" presId="urn:microsoft.com/office/officeart/2005/8/layout/list1"/>
    <dgm:cxn modelId="{6ECDB539-5C97-4F28-B07B-8C4D0EE30807}" type="presOf" srcId="{B3273934-E9E7-45E6-8D6D-A14F7F2F89DC}" destId="{CB86DB00-A88D-4408-AEF4-FE6A0D330EA2}" srcOrd="1" destOrd="0" presId="urn:microsoft.com/office/officeart/2005/8/layout/list1"/>
    <dgm:cxn modelId="{9357CF40-C899-4C9A-88BB-935353FCF395}" srcId="{9444401F-0577-47B3-8592-1C0B0C40E127}" destId="{A01AE211-7AB4-401D-B68B-F6F64C9B2907}" srcOrd="1" destOrd="0" parTransId="{81927598-BBAC-452F-90FF-8DF096A4AECC}" sibTransId="{11AE63CA-A658-4DC9-A79E-CEE02A500CED}"/>
    <dgm:cxn modelId="{390681A1-DC1A-4F67-B5EB-5FE191C5DB2A}" type="presOf" srcId="{B3273934-E9E7-45E6-8D6D-A14F7F2F89DC}" destId="{E6FC90B8-826F-4E94-85F7-2BD08EF1E771}" srcOrd="0" destOrd="0" presId="urn:microsoft.com/office/officeart/2005/8/layout/list1"/>
    <dgm:cxn modelId="{011D695B-4231-4645-9796-4FA070789D24}" type="presOf" srcId="{E7727D4A-173F-4BCD-AB07-521126A44080}" destId="{CFB5F145-CED1-48FE-9782-E967B1E5B602}" srcOrd="0" destOrd="0" presId="urn:microsoft.com/office/officeart/2005/8/layout/list1"/>
    <dgm:cxn modelId="{64DB769B-20CA-4A19-BAEC-95CB81123A34}" type="presOf" srcId="{DA0DFCE8-EEDE-469B-9905-AB7E691E33AA}" destId="{D02BCF66-1800-4278-A22E-48E4C889A63B}" srcOrd="0" destOrd="0" presId="urn:microsoft.com/office/officeart/2005/8/layout/list1"/>
    <dgm:cxn modelId="{71F662E3-17AF-4739-9BCF-25F968706521}" type="presParOf" srcId="{033D26E5-9B66-4C0D-85FD-5578C5DA0C13}" destId="{BB2357F3-2416-4B50-ACFA-FC0EE9976B02}" srcOrd="0" destOrd="0" presId="urn:microsoft.com/office/officeart/2005/8/layout/list1"/>
    <dgm:cxn modelId="{3ADA9296-5D0A-40F2-A79A-DDB611BDF85D}" type="presParOf" srcId="{BB2357F3-2416-4B50-ACFA-FC0EE9976B02}" destId="{E6FC90B8-826F-4E94-85F7-2BD08EF1E771}" srcOrd="0" destOrd="0" presId="urn:microsoft.com/office/officeart/2005/8/layout/list1"/>
    <dgm:cxn modelId="{60BC97A0-500D-4724-9293-E6E51234D84C}" type="presParOf" srcId="{BB2357F3-2416-4B50-ACFA-FC0EE9976B02}" destId="{CB86DB00-A88D-4408-AEF4-FE6A0D330EA2}" srcOrd="1" destOrd="0" presId="urn:microsoft.com/office/officeart/2005/8/layout/list1"/>
    <dgm:cxn modelId="{F5AA92A8-B6BD-43ED-A7B7-0894A4135E8A}" type="presParOf" srcId="{033D26E5-9B66-4C0D-85FD-5578C5DA0C13}" destId="{A1625A87-E5BC-431B-B688-0EA88CB777ED}" srcOrd="1" destOrd="0" presId="urn:microsoft.com/office/officeart/2005/8/layout/list1"/>
    <dgm:cxn modelId="{57498778-4DDC-49B0-B923-A7E6E2FCE16C}" type="presParOf" srcId="{033D26E5-9B66-4C0D-85FD-5578C5DA0C13}" destId="{D02BCF66-1800-4278-A22E-48E4C889A63B}" srcOrd="2" destOrd="0" presId="urn:microsoft.com/office/officeart/2005/8/layout/list1"/>
    <dgm:cxn modelId="{DB27E86E-4A4B-4131-A4EC-82F9E2E2F2CB}" type="presParOf" srcId="{033D26E5-9B66-4C0D-85FD-5578C5DA0C13}" destId="{AB4FCE90-31A4-4D8A-9FA7-EFD59283F161}" srcOrd="3" destOrd="0" presId="urn:microsoft.com/office/officeart/2005/8/layout/list1"/>
    <dgm:cxn modelId="{169C70B4-AEAB-44C9-A391-E841A49173A6}" type="presParOf" srcId="{033D26E5-9B66-4C0D-85FD-5578C5DA0C13}" destId="{7976D119-B0C0-4835-8870-F248A6FE6AB1}" srcOrd="4" destOrd="0" presId="urn:microsoft.com/office/officeart/2005/8/layout/list1"/>
    <dgm:cxn modelId="{9C517474-DBF8-4F19-9059-4491CA8AD32F}" type="presParOf" srcId="{7976D119-B0C0-4835-8870-F248A6FE6AB1}" destId="{7226D176-7C5E-4BED-89A3-BC2827AC4E79}" srcOrd="0" destOrd="0" presId="urn:microsoft.com/office/officeart/2005/8/layout/list1"/>
    <dgm:cxn modelId="{FC491F93-592D-4F31-BECB-139557FE7676}" type="presParOf" srcId="{7976D119-B0C0-4835-8870-F248A6FE6AB1}" destId="{3B09543F-FDF3-42F4-9F7B-C0CDF3CBC928}" srcOrd="1" destOrd="0" presId="urn:microsoft.com/office/officeart/2005/8/layout/list1"/>
    <dgm:cxn modelId="{DFF03A55-D052-4C1F-A560-B3B5211A2BFE}" type="presParOf" srcId="{033D26E5-9B66-4C0D-85FD-5578C5DA0C13}" destId="{915D6E01-7EFF-49C2-B5A5-35A58C35CB4B}" srcOrd="5" destOrd="0" presId="urn:microsoft.com/office/officeart/2005/8/layout/list1"/>
    <dgm:cxn modelId="{1F9C07DF-E578-4BD6-BDB5-6D4A322576E8}" type="presParOf" srcId="{033D26E5-9B66-4C0D-85FD-5578C5DA0C13}" destId="{CFB5F145-CED1-48FE-9782-E967B1E5B6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1544B5-3B63-4E88-99E9-A82D1EA8A224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3FBED3C8-918A-484B-96E6-5B2555DC19C7}">
      <dgm:prSet phldrT="[Texte]" custT="1"/>
      <dgm:spPr/>
      <dgm:t>
        <a:bodyPr/>
        <a:lstStyle/>
        <a:p>
          <a:r>
            <a:rPr lang="fr-FR" sz="700" dirty="0" smtClean="0"/>
            <a:t>PACA &amp; Ligurie</a:t>
          </a:r>
          <a:endParaRPr lang="fr-FR" sz="700" dirty="0"/>
        </a:p>
      </dgm:t>
    </dgm:pt>
    <dgm:pt modelId="{9F7BFD14-159F-4AFA-86C6-527DBE1B9F49}" type="parTrans" cxnId="{A66E37C4-1D0B-475F-AD4A-ABC36C11FB99}">
      <dgm:prSet/>
      <dgm:spPr/>
      <dgm:t>
        <a:bodyPr/>
        <a:lstStyle/>
        <a:p>
          <a:endParaRPr lang="fr-FR" sz="2400"/>
        </a:p>
      </dgm:t>
    </dgm:pt>
    <dgm:pt modelId="{6D0F2E07-6E7B-4CCB-B96D-D12B7B08FF7E}" type="sibTrans" cxnId="{A66E37C4-1D0B-475F-AD4A-ABC36C11FB99}">
      <dgm:prSet/>
      <dgm:spPr/>
      <dgm:t>
        <a:bodyPr/>
        <a:lstStyle/>
        <a:p>
          <a:endParaRPr lang="fr-FR" sz="2400"/>
        </a:p>
      </dgm:t>
    </dgm:pt>
    <dgm:pt modelId="{2FBECB37-A9ED-4FDC-810B-7C4626576683}">
      <dgm:prSet phldrT="[Texte]" custT="1"/>
      <dgm:spPr/>
      <dgm:t>
        <a:bodyPr/>
        <a:lstStyle/>
        <a:p>
          <a:r>
            <a:rPr lang="fr-FR" sz="700" dirty="0" smtClean="0"/>
            <a:t>05 juin à Nice</a:t>
          </a:r>
          <a:endParaRPr lang="fr-FR" sz="700" dirty="0"/>
        </a:p>
      </dgm:t>
    </dgm:pt>
    <dgm:pt modelId="{E894E961-0A9F-40B0-91D0-B28947BB78DB}" type="parTrans" cxnId="{5A13FDA7-9C28-460A-B26C-5C6EBFE8E792}">
      <dgm:prSet/>
      <dgm:spPr/>
      <dgm:t>
        <a:bodyPr/>
        <a:lstStyle/>
        <a:p>
          <a:endParaRPr lang="fr-FR" sz="2400"/>
        </a:p>
      </dgm:t>
    </dgm:pt>
    <dgm:pt modelId="{301A1A6A-7E5E-43D9-91AE-ABBE091A67DA}" type="sibTrans" cxnId="{5A13FDA7-9C28-460A-B26C-5C6EBFE8E792}">
      <dgm:prSet/>
      <dgm:spPr/>
      <dgm:t>
        <a:bodyPr/>
        <a:lstStyle/>
        <a:p>
          <a:endParaRPr lang="fr-FR" sz="2400"/>
        </a:p>
      </dgm:t>
    </dgm:pt>
    <dgm:pt modelId="{277526C9-8EF4-4A63-BDC6-87683C4C410B}">
      <dgm:prSet phldrT="[Texte]" custT="1"/>
      <dgm:spPr/>
      <dgm:t>
        <a:bodyPr/>
        <a:lstStyle/>
        <a:p>
          <a:r>
            <a:rPr lang="fr-FR" sz="900" dirty="0" smtClean="0"/>
            <a:t>Contrôles officiels biosécurité</a:t>
          </a:r>
          <a:endParaRPr lang="fr-FR" sz="900" dirty="0"/>
        </a:p>
      </dgm:t>
    </dgm:pt>
    <dgm:pt modelId="{A0105761-0039-4D1C-97CA-F40391FCCB48}" type="parTrans" cxnId="{DF41F7F9-7D33-414B-BEAE-63D17947976D}">
      <dgm:prSet/>
      <dgm:spPr/>
      <dgm:t>
        <a:bodyPr/>
        <a:lstStyle/>
        <a:p>
          <a:endParaRPr lang="fr-FR" sz="2400"/>
        </a:p>
      </dgm:t>
    </dgm:pt>
    <dgm:pt modelId="{F83A13C5-16E9-4157-8D29-22D7F8EE73CA}" type="sibTrans" cxnId="{DF41F7F9-7D33-414B-BEAE-63D17947976D}">
      <dgm:prSet/>
      <dgm:spPr/>
      <dgm:t>
        <a:bodyPr/>
        <a:lstStyle/>
        <a:p>
          <a:endParaRPr lang="fr-FR" sz="2400"/>
        </a:p>
      </dgm:t>
    </dgm:pt>
    <dgm:pt modelId="{8213FB41-69F3-46B2-A083-16349E23A4E2}">
      <dgm:prSet phldrT="[Texte]" custT="1"/>
      <dgm:spPr/>
      <dgm:t>
        <a:bodyPr/>
        <a:lstStyle/>
        <a:p>
          <a:r>
            <a:rPr lang="fr-FR" sz="700" dirty="0" smtClean="0"/>
            <a:t>Cible ~10%</a:t>
          </a:r>
          <a:endParaRPr lang="fr-FR" sz="700" dirty="0"/>
        </a:p>
      </dgm:t>
    </dgm:pt>
    <dgm:pt modelId="{CB5957A2-864B-4314-9EB0-78D2831ED91F}" type="parTrans" cxnId="{DDADEF6A-4049-4317-B117-AAC011DB148B}">
      <dgm:prSet/>
      <dgm:spPr/>
      <dgm:t>
        <a:bodyPr/>
        <a:lstStyle/>
        <a:p>
          <a:endParaRPr lang="fr-FR" sz="2400"/>
        </a:p>
      </dgm:t>
    </dgm:pt>
    <dgm:pt modelId="{B3A90ACA-92FB-4E15-8266-3D69B9045902}" type="sibTrans" cxnId="{DDADEF6A-4049-4317-B117-AAC011DB148B}">
      <dgm:prSet/>
      <dgm:spPr/>
      <dgm:t>
        <a:bodyPr/>
        <a:lstStyle/>
        <a:p>
          <a:endParaRPr lang="fr-FR" sz="2400"/>
        </a:p>
      </dgm:t>
    </dgm:pt>
    <dgm:pt modelId="{9D616DB4-F8DC-458C-AA98-6BBFEE43C2CA}">
      <dgm:prSet phldrT="[Texte]" custT="1"/>
      <dgm:spPr/>
      <dgm:t>
        <a:bodyPr/>
        <a:lstStyle/>
        <a:p>
          <a:r>
            <a:rPr lang="fr-FR" sz="900" dirty="0" smtClean="0"/>
            <a:t>Groupe contact transfrontalier n°1</a:t>
          </a:r>
          <a:endParaRPr lang="fr-FR" sz="900" dirty="0"/>
        </a:p>
      </dgm:t>
    </dgm:pt>
    <dgm:pt modelId="{C03D629E-90F5-45C6-999D-CB43412891D8}" type="parTrans" cxnId="{9C4552AD-FCA4-4569-8862-6C85142EEEDE}">
      <dgm:prSet/>
      <dgm:spPr/>
      <dgm:t>
        <a:bodyPr/>
        <a:lstStyle/>
        <a:p>
          <a:endParaRPr lang="fr-FR" sz="2400"/>
        </a:p>
      </dgm:t>
    </dgm:pt>
    <dgm:pt modelId="{C149941F-2690-41F9-8A88-972FE0093454}" type="sibTrans" cxnId="{9C4552AD-FCA4-4569-8862-6C85142EEEDE}">
      <dgm:prSet/>
      <dgm:spPr/>
      <dgm:t>
        <a:bodyPr/>
        <a:lstStyle/>
        <a:p>
          <a:endParaRPr lang="fr-FR" sz="2400"/>
        </a:p>
      </dgm:t>
    </dgm:pt>
    <dgm:pt modelId="{60954E5A-F54D-4AE6-9C41-4DA0FE0BCF0A}">
      <dgm:prSet phldrT="[Texte]" custT="1"/>
      <dgm:spPr/>
      <dgm:t>
        <a:bodyPr/>
        <a:lstStyle/>
        <a:p>
          <a:r>
            <a:rPr lang="fr-FR" sz="900" dirty="0" smtClean="0"/>
            <a:t>Montée en puissance SAGIR</a:t>
          </a:r>
          <a:endParaRPr lang="fr-FR" sz="900" dirty="0"/>
        </a:p>
      </dgm:t>
    </dgm:pt>
    <dgm:pt modelId="{A0C3E5B7-7D26-4A8F-83C2-FBA7B0973B94}" type="parTrans" cxnId="{D8324A16-EFA3-4C91-94F3-78226C3803EF}">
      <dgm:prSet/>
      <dgm:spPr/>
      <dgm:t>
        <a:bodyPr/>
        <a:lstStyle/>
        <a:p>
          <a:endParaRPr lang="fr-FR" sz="2400"/>
        </a:p>
      </dgm:t>
    </dgm:pt>
    <dgm:pt modelId="{C825D4D1-2A14-414C-B8BF-749B4897D770}" type="sibTrans" cxnId="{D8324A16-EFA3-4C91-94F3-78226C3803EF}">
      <dgm:prSet/>
      <dgm:spPr/>
      <dgm:t>
        <a:bodyPr/>
        <a:lstStyle/>
        <a:p>
          <a:endParaRPr lang="fr-FR" sz="2400"/>
        </a:p>
      </dgm:t>
    </dgm:pt>
    <dgm:pt modelId="{24F488A0-1EAE-4056-AE59-8FC07ADF6898}">
      <dgm:prSet phldrT="[Texte]" custT="1"/>
      <dgm:spPr/>
      <dgm:t>
        <a:bodyPr/>
        <a:lstStyle/>
        <a:p>
          <a:r>
            <a:rPr lang="fr-FR" sz="700" dirty="0" smtClean="0"/>
            <a:t>300k€ : 3 animateurs régionaux FRC</a:t>
          </a:r>
          <a:endParaRPr lang="fr-FR" sz="700" dirty="0"/>
        </a:p>
      </dgm:t>
    </dgm:pt>
    <dgm:pt modelId="{E5ECF56A-D5A1-4EFE-9B86-E3E93F84C18B}" type="parTrans" cxnId="{9D85AE7F-86F3-4B39-86D0-970EC5859BBD}">
      <dgm:prSet/>
      <dgm:spPr/>
      <dgm:t>
        <a:bodyPr/>
        <a:lstStyle/>
        <a:p>
          <a:endParaRPr lang="fr-FR" sz="2400"/>
        </a:p>
      </dgm:t>
    </dgm:pt>
    <dgm:pt modelId="{5F340585-4D13-4569-9239-EB58AC341CDB}" type="sibTrans" cxnId="{9D85AE7F-86F3-4B39-86D0-970EC5859BBD}">
      <dgm:prSet/>
      <dgm:spPr/>
      <dgm:t>
        <a:bodyPr/>
        <a:lstStyle/>
        <a:p>
          <a:endParaRPr lang="fr-FR" sz="2400"/>
        </a:p>
      </dgm:t>
    </dgm:pt>
    <dgm:pt modelId="{AC3A3BA6-177A-4753-A619-A2E946EA12FA}">
      <dgm:prSet phldrT="[Texte]" custT="1"/>
      <dgm:spPr/>
      <dgm:t>
        <a:bodyPr/>
        <a:lstStyle/>
        <a:p>
          <a:r>
            <a:rPr lang="fr-FR" sz="700" dirty="0" smtClean="0"/>
            <a:t>Analyses prises en charge</a:t>
          </a:r>
          <a:endParaRPr lang="fr-FR" sz="700" dirty="0"/>
        </a:p>
      </dgm:t>
    </dgm:pt>
    <dgm:pt modelId="{AC8D8338-F7BD-4108-96CD-866A1102CD4B}" type="parTrans" cxnId="{CE4497CD-BE7C-4CD9-AD7F-BD7D44B70E1B}">
      <dgm:prSet/>
      <dgm:spPr/>
      <dgm:t>
        <a:bodyPr/>
        <a:lstStyle/>
        <a:p>
          <a:endParaRPr lang="fr-FR" sz="2400"/>
        </a:p>
      </dgm:t>
    </dgm:pt>
    <dgm:pt modelId="{0BC974C6-1F3E-4A1F-B723-39B7C9AF3E0C}" type="sibTrans" cxnId="{CE4497CD-BE7C-4CD9-AD7F-BD7D44B70E1B}">
      <dgm:prSet/>
      <dgm:spPr/>
      <dgm:t>
        <a:bodyPr/>
        <a:lstStyle/>
        <a:p>
          <a:endParaRPr lang="fr-FR" sz="2400"/>
        </a:p>
      </dgm:t>
    </dgm:pt>
    <dgm:pt modelId="{D6CCF0FE-81DC-4D9E-818F-17F67057135D}">
      <dgm:prSet phldrT="[Texte]" custT="1"/>
      <dgm:spPr/>
      <dgm:t>
        <a:bodyPr/>
        <a:lstStyle/>
        <a:p>
          <a:r>
            <a:rPr lang="fr-FR" sz="900" dirty="0" smtClean="0"/>
            <a:t>Communication</a:t>
          </a:r>
          <a:endParaRPr lang="fr-FR" sz="900" dirty="0"/>
        </a:p>
      </dgm:t>
    </dgm:pt>
    <dgm:pt modelId="{8EDD4F35-D471-480D-B788-9C2616E7352A}" type="parTrans" cxnId="{66A3A814-5AED-4622-B60F-FFB461B47491}">
      <dgm:prSet/>
      <dgm:spPr/>
      <dgm:t>
        <a:bodyPr/>
        <a:lstStyle/>
        <a:p>
          <a:endParaRPr lang="fr-FR" sz="2400"/>
        </a:p>
      </dgm:t>
    </dgm:pt>
    <dgm:pt modelId="{45C3B581-3092-4515-B1FE-F19E6F909718}" type="sibTrans" cxnId="{66A3A814-5AED-4622-B60F-FFB461B47491}">
      <dgm:prSet/>
      <dgm:spPr/>
      <dgm:t>
        <a:bodyPr/>
        <a:lstStyle/>
        <a:p>
          <a:endParaRPr lang="fr-FR" sz="2400"/>
        </a:p>
      </dgm:t>
    </dgm:pt>
    <dgm:pt modelId="{4EAE8AA0-E943-4D27-8E29-304539DEDE7A}">
      <dgm:prSet phldrT="[Texte]" custT="1"/>
      <dgm:spPr/>
      <dgm:t>
        <a:bodyPr/>
        <a:lstStyle/>
        <a:p>
          <a:r>
            <a:rPr lang="fr-FR" sz="700" dirty="0" smtClean="0"/>
            <a:t>Poursuivre actions 2023</a:t>
          </a:r>
          <a:endParaRPr lang="fr-FR" sz="700" dirty="0"/>
        </a:p>
      </dgm:t>
    </dgm:pt>
    <dgm:pt modelId="{1D085209-B01A-4B5B-BF7F-D951A8B8C313}" type="parTrans" cxnId="{71182311-6602-43A5-90C8-BB1E0F6D7B63}">
      <dgm:prSet/>
      <dgm:spPr/>
      <dgm:t>
        <a:bodyPr/>
        <a:lstStyle/>
        <a:p>
          <a:endParaRPr lang="fr-FR" sz="2400"/>
        </a:p>
      </dgm:t>
    </dgm:pt>
    <dgm:pt modelId="{0D1958C0-9D5A-456B-BF81-41D89592AE0B}" type="sibTrans" cxnId="{71182311-6602-43A5-90C8-BB1E0F6D7B63}">
      <dgm:prSet/>
      <dgm:spPr/>
      <dgm:t>
        <a:bodyPr/>
        <a:lstStyle/>
        <a:p>
          <a:endParaRPr lang="fr-FR" sz="2400"/>
        </a:p>
      </dgm:t>
    </dgm:pt>
    <dgm:pt modelId="{281D99D4-8761-4898-B53B-DB05B2773F38}">
      <dgm:prSet phldrT="[Texte]" custT="1"/>
      <dgm:spPr/>
      <dgm:t>
        <a:bodyPr/>
        <a:lstStyle/>
        <a:p>
          <a:r>
            <a:rPr lang="fr-FR" sz="900" dirty="0" smtClean="0"/>
            <a:t>GCT n°2</a:t>
          </a:r>
          <a:endParaRPr lang="fr-FR" sz="900" dirty="0"/>
        </a:p>
      </dgm:t>
    </dgm:pt>
    <dgm:pt modelId="{D2A290D2-F7D0-4B14-9BA9-29D6B6D461B3}" type="parTrans" cxnId="{D8ADC418-8CC7-45D9-90C0-946B882EF9F6}">
      <dgm:prSet/>
      <dgm:spPr/>
      <dgm:t>
        <a:bodyPr/>
        <a:lstStyle/>
        <a:p>
          <a:endParaRPr lang="fr-FR" sz="2400"/>
        </a:p>
      </dgm:t>
    </dgm:pt>
    <dgm:pt modelId="{0365E296-5CAD-421E-A547-667AA3BC10C4}" type="sibTrans" cxnId="{D8ADC418-8CC7-45D9-90C0-946B882EF9F6}">
      <dgm:prSet/>
      <dgm:spPr/>
      <dgm:t>
        <a:bodyPr/>
        <a:lstStyle/>
        <a:p>
          <a:endParaRPr lang="fr-FR" sz="2400"/>
        </a:p>
      </dgm:t>
    </dgm:pt>
    <dgm:pt modelId="{4CFEE376-E88F-4236-9703-FDDB9BBE951F}">
      <dgm:prSet phldrT="[Texte]" custT="1"/>
      <dgm:spPr/>
      <dgm:t>
        <a:bodyPr/>
        <a:lstStyle/>
        <a:p>
          <a:r>
            <a:rPr lang="fr-FR" sz="700" dirty="0" smtClean="0"/>
            <a:t>Rencontre terrain</a:t>
          </a:r>
          <a:endParaRPr lang="fr-FR" sz="700" dirty="0"/>
        </a:p>
      </dgm:t>
    </dgm:pt>
    <dgm:pt modelId="{02AF5ADC-5367-4D36-B01F-9A5EE725F210}" type="parTrans" cxnId="{1E56F68F-3048-4B78-ABA4-485138E21958}">
      <dgm:prSet/>
      <dgm:spPr/>
      <dgm:t>
        <a:bodyPr/>
        <a:lstStyle/>
        <a:p>
          <a:endParaRPr lang="fr-FR" sz="2400"/>
        </a:p>
      </dgm:t>
    </dgm:pt>
    <dgm:pt modelId="{B1C49D05-9254-40E6-835C-4A2F1CB62785}" type="sibTrans" cxnId="{1E56F68F-3048-4B78-ABA4-485138E21958}">
      <dgm:prSet/>
      <dgm:spPr/>
      <dgm:t>
        <a:bodyPr/>
        <a:lstStyle/>
        <a:p>
          <a:endParaRPr lang="fr-FR" sz="2400"/>
        </a:p>
      </dgm:t>
    </dgm:pt>
    <dgm:pt modelId="{D99B10B2-0D14-4DAB-A98D-AF1DC93ECBFF}">
      <dgm:prSet phldrT="[Texte]" custT="1"/>
      <dgm:spPr/>
      <dgm:t>
        <a:bodyPr/>
        <a:lstStyle/>
        <a:p>
          <a:r>
            <a:rPr lang="fr-FR" sz="900" dirty="0" smtClean="0"/>
            <a:t>Audits biosécurité volontaires</a:t>
          </a:r>
          <a:endParaRPr lang="fr-FR" sz="900" dirty="0"/>
        </a:p>
      </dgm:t>
    </dgm:pt>
    <dgm:pt modelId="{9802EB15-4AF7-4F6B-9EA4-63E4B63C324D}" type="parTrans" cxnId="{CDF190D4-1025-4597-AD50-FD05643917C5}">
      <dgm:prSet/>
      <dgm:spPr/>
      <dgm:t>
        <a:bodyPr/>
        <a:lstStyle/>
        <a:p>
          <a:endParaRPr lang="fr-FR" sz="2400"/>
        </a:p>
      </dgm:t>
    </dgm:pt>
    <dgm:pt modelId="{72DA0D2C-C4E8-45D7-B6F8-FF92540D4686}" type="sibTrans" cxnId="{CDF190D4-1025-4597-AD50-FD05643917C5}">
      <dgm:prSet/>
      <dgm:spPr/>
      <dgm:t>
        <a:bodyPr/>
        <a:lstStyle/>
        <a:p>
          <a:endParaRPr lang="fr-FR" sz="2400"/>
        </a:p>
      </dgm:t>
    </dgm:pt>
    <dgm:pt modelId="{BDCC9BB9-532D-4518-9464-2DB999A14FC6}">
      <dgm:prSet phldrT="[Texte]" custT="1"/>
      <dgm:spPr/>
      <dgm:t>
        <a:bodyPr/>
        <a:lstStyle/>
        <a:p>
          <a:r>
            <a:rPr lang="fr-FR" sz="700" dirty="0" err="1" smtClean="0"/>
            <a:t>PigConnect</a:t>
          </a:r>
          <a:endParaRPr lang="fr-FR" sz="700" dirty="0"/>
        </a:p>
      </dgm:t>
    </dgm:pt>
    <dgm:pt modelId="{36F34762-E73A-4372-8BBA-0D32100411C8}" type="parTrans" cxnId="{91DCDF01-AA1D-48B5-852C-0BC3888A24DC}">
      <dgm:prSet/>
      <dgm:spPr/>
      <dgm:t>
        <a:bodyPr/>
        <a:lstStyle/>
        <a:p>
          <a:endParaRPr lang="fr-FR" sz="2400"/>
        </a:p>
      </dgm:t>
    </dgm:pt>
    <dgm:pt modelId="{B4A6DA40-DA84-423A-82BE-9E732192A7B2}" type="sibTrans" cxnId="{91DCDF01-AA1D-48B5-852C-0BC3888A24DC}">
      <dgm:prSet/>
      <dgm:spPr/>
      <dgm:t>
        <a:bodyPr/>
        <a:lstStyle/>
        <a:p>
          <a:endParaRPr lang="fr-FR" sz="2400"/>
        </a:p>
      </dgm:t>
    </dgm:pt>
    <dgm:pt modelId="{87485FCC-D020-4E1C-BC7B-1EF8C3DCC296}">
      <dgm:prSet phldrT="[Texte]" custT="1"/>
      <dgm:spPr/>
      <dgm:t>
        <a:bodyPr/>
        <a:lstStyle/>
        <a:p>
          <a:r>
            <a:rPr lang="fr-FR" sz="700" dirty="0" smtClean="0"/>
            <a:t>2M€</a:t>
          </a:r>
          <a:endParaRPr lang="fr-FR" sz="700" dirty="0"/>
        </a:p>
      </dgm:t>
    </dgm:pt>
    <dgm:pt modelId="{857BD47C-D890-441F-8B59-B962BA719B71}" type="parTrans" cxnId="{5BAC8AF6-D058-44DD-A695-F260B13A24A0}">
      <dgm:prSet/>
      <dgm:spPr/>
      <dgm:t>
        <a:bodyPr/>
        <a:lstStyle/>
        <a:p>
          <a:endParaRPr lang="fr-FR" sz="2400"/>
        </a:p>
      </dgm:t>
    </dgm:pt>
    <dgm:pt modelId="{A4DEB390-EE32-40A6-82A0-3C77C577795C}" type="sibTrans" cxnId="{5BAC8AF6-D058-44DD-A695-F260B13A24A0}">
      <dgm:prSet/>
      <dgm:spPr/>
      <dgm:t>
        <a:bodyPr/>
        <a:lstStyle/>
        <a:p>
          <a:endParaRPr lang="fr-FR" sz="2400"/>
        </a:p>
      </dgm:t>
    </dgm:pt>
    <dgm:pt modelId="{FFB9379D-10A4-46E8-88E0-D11B6933AA02}">
      <dgm:prSet phldrT="[Texte]" custT="1"/>
      <dgm:spPr/>
      <dgm:t>
        <a:bodyPr/>
        <a:lstStyle/>
        <a:p>
          <a:r>
            <a:rPr lang="fr-FR" sz="700" dirty="0" smtClean="0"/>
            <a:t>2025</a:t>
          </a:r>
          <a:endParaRPr lang="fr-FR" sz="700" dirty="0"/>
        </a:p>
      </dgm:t>
    </dgm:pt>
    <dgm:pt modelId="{23EFCB77-1D78-44DC-850B-1FE70CAD59BB}" type="parTrans" cxnId="{F9860915-0BFE-4936-BCFC-FEC1A4759BF8}">
      <dgm:prSet/>
      <dgm:spPr/>
      <dgm:t>
        <a:bodyPr/>
        <a:lstStyle/>
        <a:p>
          <a:endParaRPr lang="fr-FR" sz="2400"/>
        </a:p>
      </dgm:t>
    </dgm:pt>
    <dgm:pt modelId="{EB0B4B6F-C1CA-438F-BDD5-B5968B4D25EB}" type="sibTrans" cxnId="{F9860915-0BFE-4936-BCFC-FEC1A4759BF8}">
      <dgm:prSet/>
      <dgm:spPr/>
      <dgm:t>
        <a:bodyPr/>
        <a:lstStyle/>
        <a:p>
          <a:endParaRPr lang="fr-FR" sz="2400"/>
        </a:p>
      </dgm:t>
    </dgm:pt>
    <dgm:pt modelId="{88FFB7A8-CEA8-41CB-B7D6-0814EDD3799F}">
      <dgm:prSet phldrT="[Texte]" custT="1"/>
      <dgm:spPr/>
      <dgm:t>
        <a:bodyPr/>
        <a:lstStyle/>
        <a:p>
          <a:r>
            <a:rPr lang="fr-FR" sz="900" dirty="0" smtClean="0"/>
            <a:t>Renforcement des effectifs</a:t>
          </a:r>
          <a:endParaRPr lang="fr-FR" sz="900" dirty="0"/>
        </a:p>
      </dgm:t>
    </dgm:pt>
    <dgm:pt modelId="{C7C400EF-0E0D-4B62-A48D-14EBC08C26AA}" type="parTrans" cxnId="{A7098C75-2EDC-4C8D-A123-19523A8B019D}">
      <dgm:prSet/>
      <dgm:spPr/>
      <dgm:t>
        <a:bodyPr/>
        <a:lstStyle/>
        <a:p>
          <a:endParaRPr lang="fr-FR" sz="2400"/>
        </a:p>
      </dgm:t>
    </dgm:pt>
    <dgm:pt modelId="{EF987703-3BED-4F52-8F6F-B702A1EDE0BF}" type="sibTrans" cxnId="{A7098C75-2EDC-4C8D-A123-19523A8B019D}">
      <dgm:prSet/>
      <dgm:spPr/>
      <dgm:t>
        <a:bodyPr/>
        <a:lstStyle/>
        <a:p>
          <a:endParaRPr lang="fr-FR" sz="2400"/>
        </a:p>
      </dgm:t>
    </dgm:pt>
    <dgm:pt modelId="{D08AC4B0-BC8D-41EE-BD2B-2207E3749BB2}">
      <dgm:prSet phldrT="[Texte]" custT="1"/>
      <dgm:spPr/>
      <dgm:t>
        <a:bodyPr/>
        <a:lstStyle/>
        <a:p>
          <a:r>
            <a:rPr lang="fr-FR" sz="700" dirty="0" smtClean="0"/>
            <a:t>+1 ETP au SRAL</a:t>
          </a:r>
          <a:endParaRPr lang="fr-FR" sz="700" dirty="0"/>
        </a:p>
      </dgm:t>
    </dgm:pt>
    <dgm:pt modelId="{24ED2375-9BEA-4014-BD36-8BBD6CED065B}" type="parTrans" cxnId="{D52897CF-A52F-421B-AD7F-D1C7F6DEFB49}">
      <dgm:prSet/>
      <dgm:spPr/>
      <dgm:t>
        <a:bodyPr/>
        <a:lstStyle/>
        <a:p>
          <a:endParaRPr lang="fr-FR" sz="2400"/>
        </a:p>
      </dgm:t>
    </dgm:pt>
    <dgm:pt modelId="{159C58D8-E26E-4DA5-ADAB-6A7C5E63E555}" type="sibTrans" cxnId="{D52897CF-A52F-421B-AD7F-D1C7F6DEFB49}">
      <dgm:prSet/>
      <dgm:spPr/>
      <dgm:t>
        <a:bodyPr/>
        <a:lstStyle/>
        <a:p>
          <a:endParaRPr lang="fr-FR" sz="2400"/>
        </a:p>
      </dgm:t>
    </dgm:pt>
    <dgm:pt modelId="{B22DB603-38F4-4229-89C3-502B63FA589C}">
      <dgm:prSet phldrT="[Texte]" custT="1"/>
      <dgm:spPr/>
      <dgm:t>
        <a:bodyPr/>
        <a:lstStyle/>
        <a:p>
          <a:r>
            <a:rPr lang="fr-FR" sz="700" dirty="0" smtClean="0"/>
            <a:t>+6 ETP à la MUS</a:t>
          </a:r>
          <a:endParaRPr lang="fr-FR" sz="700" dirty="0"/>
        </a:p>
      </dgm:t>
    </dgm:pt>
    <dgm:pt modelId="{9F1092E4-7035-48A2-8D8F-0F5BE6E7704F}" type="parTrans" cxnId="{36F237EE-6BEB-49BC-94EB-AABDB8AEBBD5}">
      <dgm:prSet/>
      <dgm:spPr/>
      <dgm:t>
        <a:bodyPr/>
        <a:lstStyle/>
        <a:p>
          <a:endParaRPr lang="fr-FR" sz="2400"/>
        </a:p>
      </dgm:t>
    </dgm:pt>
    <dgm:pt modelId="{A477EFB0-C30C-48D7-96D5-3BAD201EC53C}" type="sibTrans" cxnId="{36F237EE-6BEB-49BC-94EB-AABDB8AEBBD5}">
      <dgm:prSet/>
      <dgm:spPr/>
      <dgm:t>
        <a:bodyPr/>
        <a:lstStyle/>
        <a:p>
          <a:endParaRPr lang="fr-FR" sz="2400"/>
        </a:p>
      </dgm:t>
    </dgm:pt>
    <dgm:pt modelId="{8E2DF349-6194-49F3-97BC-AAE49F30FA49}">
      <dgm:prSet phldrT="[Texte]" custT="1"/>
      <dgm:spPr/>
      <dgm:t>
        <a:bodyPr/>
        <a:lstStyle/>
        <a:p>
          <a:r>
            <a:rPr lang="fr-FR" sz="700" dirty="0" smtClean="0"/>
            <a:t>PACA, AURA &amp; Ligurie, Piémont</a:t>
          </a:r>
          <a:endParaRPr lang="fr-FR" sz="700" dirty="0"/>
        </a:p>
      </dgm:t>
    </dgm:pt>
    <dgm:pt modelId="{943F9EEC-02C1-4914-B22D-7DE6F23ACC88}" type="parTrans" cxnId="{EE06C4F3-3DFA-492F-B57B-FE12C6F51E9C}">
      <dgm:prSet/>
      <dgm:spPr/>
      <dgm:t>
        <a:bodyPr/>
        <a:lstStyle/>
        <a:p>
          <a:endParaRPr lang="fr-FR" sz="2400"/>
        </a:p>
      </dgm:t>
    </dgm:pt>
    <dgm:pt modelId="{A6B184D6-3ECA-4CB6-8665-F926820BBD44}" type="sibTrans" cxnId="{EE06C4F3-3DFA-492F-B57B-FE12C6F51E9C}">
      <dgm:prSet/>
      <dgm:spPr/>
      <dgm:t>
        <a:bodyPr/>
        <a:lstStyle/>
        <a:p>
          <a:endParaRPr lang="fr-FR" sz="2400"/>
        </a:p>
      </dgm:t>
    </dgm:pt>
    <dgm:pt modelId="{C53340FB-A833-4F44-9338-1D4F2486E6C5}">
      <dgm:prSet phldrT="[Texte]" custT="1"/>
      <dgm:spPr/>
      <dgm:t>
        <a:bodyPr/>
        <a:lstStyle/>
        <a:p>
          <a:r>
            <a:rPr lang="fr-FR" sz="900" dirty="0" smtClean="0"/>
            <a:t>Formations techniques</a:t>
          </a:r>
          <a:endParaRPr lang="fr-FR" sz="900" dirty="0"/>
        </a:p>
      </dgm:t>
    </dgm:pt>
    <dgm:pt modelId="{37ED021D-78BA-4D87-BAB6-236AE6B88FB2}" type="parTrans" cxnId="{DFA077DB-1166-4945-AA30-FFAEA4F90818}">
      <dgm:prSet/>
      <dgm:spPr/>
      <dgm:t>
        <a:bodyPr/>
        <a:lstStyle/>
        <a:p>
          <a:endParaRPr lang="fr-FR" sz="2400"/>
        </a:p>
      </dgm:t>
    </dgm:pt>
    <dgm:pt modelId="{403E21BE-F81C-4775-912F-3DD5B83A3608}" type="sibTrans" cxnId="{DFA077DB-1166-4945-AA30-FFAEA4F90818}">
      <dgm:prSet/>
      <dgm:spPr/>
      <dgm:t>
        <a:bodyPr/>
        <a:lstStyle/>
        <a:p>
          <a:endParaRPr lang="fr-FR" sz="2400"/>
        </a:p>
      </dgm:t>
    </dgm:pt>
    <dgm:pt modelId="{66920999-3DC7-43E2-8076-05947CB18785}">
      <dgm:prSet phldrT="[Texte]" custT="1"/>
      <dgm:spPr/>
      <dgm:t>
        <a:bodyPr/>
        <a:lstStyle/>
        <a:p>
          <a:r>
            <a:rPr lang="fr-FR" sz="700" dirty="0" smtClean="0"/>
            <a:t>Equipes cynophiles</a:t>
          </a:r>
          <a:endParaRPr lang="fr-FR" sz="700" dirty="0"/>
        </a:p>
      </dgm:t>
    </dgm:pt>
    <dgm:pt modelId="{9538A16D-4415-4262-AEF4-D92B7C1F22A2}" type="parTrans" cxnId="{F140736E-219F-4C52-8BA7-069C2C8E1303}">
      <dgm:prSet/>
      <dgm:spPr/>
      <dgm:t>
        <a:bodyPr/>
        <a:lstStyle/>
        <a:p>
          <a:endParaRPr lang="fr-FR" sz="2400"/>
        </a:p>
      </dgm:t>
    </dgm:pt>
    <dgm:pt modelId="{3FF97002-8221-4C8B-B437-282E4621F249}" type="sibTrans" cxnId="{F140736E-219F-4C52-8BA7-069C2C8E1303}">
      <dgm:prSet/>
      <dgm:spPr/>
      <dgm:t>
        <a:bodyPr/>
        <a:lstStyle/>
        <a:p>
          <a:endParaRPr lang="fr-FR" sz="2400"/>
        </a:p>
      </dgm:t>
    </dgm:pt>
    <dgm:pt modelId="{6D9AE0AF-C77C-4404-9293-D35613C3CE65}">
      <dgm:prSet phldrT="[Texte]" custT="1"/>
      <dgm:spPr/>
      <dgm:t>
        <a:bodyPr/>
        <a:lstStyle/>
        <a:p>
          <a:r>
            <a:rPr lang="fr-FR" sz="700" dirty="0" smtClean="0"/>
            <a:t>Drones à caméra thermique</a:t>
          </a:r>
          <a:endParaRPr lang="fr-FR" sz="700" dirty="0"/>
        </a:p>
      </dgm:t>
    </dgm:pt>
    <dgm:pt modelId="{D063D7F6-1971-4E3D-9209-6019954FEC5B}" type="parTrans" cxnId="{3DC24A3F-1182-443C-9166-31A798417DF4}">
      <dgm:prSet/>
      <dgm:spPr/>
      <dgm:t>
        <a:bodyPr/>
        <a:lstStyle/>
        <a:p>
          <a:endParaRPr lang="fr-FR" sz="2400"/>
        </a:p>
      </dgm:t>
    </dgm:pt>
    <dgm:pt modelId="{E64626AB-84C5-4051-8A69-1A3D2CE7FA52}" type="sibTrans" cxnId="{3DC24A3F-1182-443C-9166-31A798417DF4}">
      <dgm:prSet/>
      <dgm:spPr/>
      <dgm:t>
        <a:bodyPr/>
        <a:lstStyle/>
        <a:p>
          <a:endParaRPr lang="fr-FR" sz="2400"/>
        </a:p>
      </dgm:t>
    </dgm:pt>
    <dgm:pt modelId="{FA5FDD65-0F10-46F4-909A-2FA93D75EC1D}">
      <dgm:prSet phldrT="[Texte]" custT="1"/>
      <dgm:spPr/>
      <dgm:t>
        <a:bodyPr/>
        <a:lstStyle/>
        <a:p>
          <a:r>
            <a:rPr lang="fr-FR" sz="900" dirty="0" smtClean="0"/>
            <a:t>Marché public pour clôtures</a:t>
          </a:r>
          <a:endParaRPr lang="fr-FR" sz="900" dirty="0"/>
        </a:p>
      </dgm:t>
    </dgm:pt>
    <dgm:pt modelId="{E81E5AE3-CAAB-4AB0-B991-5D74E06951D1}" type="parTrans" cxnId="{BD88E78E-79F6-4155-8430-B546044A2E09}">
      <dgm:prSet/>
      <dgm:spPr/>
      <dgm:t>
        <a:bodyPr/>
        <a:lstStyle/>
        <a:p>
          <a:endParaRPr lang="fr-FR" sz="2400"/>
        </a:p>
      </dgm:t>
    </dgm:pt>
    <dgm:pt modelId="{C6E5D90B-C976-46B0-A027-955AC5EF9339}" type="sibTrans" cxnId="{BD88E78E-79F6-4155-8430-B546044A2E09}">
      <dgm:prSet/>
      <dgm:spPr/>
      <dgm:t>
        <a:bodyPr/>
        <a:lstStyle/>
        <a:p>
          <a:endParaRPr lang="fr-FR" sz="2400"/>
        </a:p>
      </dgm:t>
    </dgm:pt>
    <dgm:pt modelId="{0EF22D47-207B-4FA0-A09F-20D2D2FCD8AD}">
      <dgm:prSet phldrT="[Texte]" custT="1"/>
      <dgm:spPr/>
      <dgm:t>
        <a:bodyPr/>
        <a:lstStyle/>
        <a:p>
          <a:r>
            <a:rPr lang="fr-FR" sz="700" dirty="0" smtClean="0"/>
            <a:t>En cours d’élaboration</a:t>
          </a:r>
          <a:endParaRPr lang="fr-FR" sz="700" dirty="0"/>
        </a:p>
      </dgm:t>
    </dgm:pt>
    <dgm:pt modelId="{45ABD882-C0B4-4154-9C66-951C15CD42D9}" type="parTrans" cxnId="{2BBAEB30-1916-4479-9D42-C98669726543}">
      <dgm:prSet/>
      <dgm:spPr/>
      <dgm:t>
        <a:bodyPr/>
        <a:lstStyle/>
        <a:p>
          <a:endParaRPr lang="fr-FR" sz="2400"/>
        </a:p>
      </dgm:t>
    </dgm:pt>
    <dgm:pt modelId="{506E087E-24A4-40E2-9E01-248312B41626}" type="sibTrans" cxnId="{2BBAEB30-1916-4479-9D42-C98669726543}">
      <dgm:prSet/>
      <dgm:spPr/>
      <dgm:t>
        <a:bodyPr/>
        <a:lstStyle/>
        <a:p>
          <a:endParaRPr lang="fr-FR" sz="2400"/>
        </a:p>
      </dgm:t>
    </dgm:pt>
    <dgm:pt modelId="{6B836E2C-B19B-4549-A951-872319123B36}">
      <dgm:prSet phldrT="[Texte]" custT="1"/>
      <dgm:spPr/>
      <dgm:t>
        <a:bodyPr/>
        <a:lstStyle/>
        <a:p>
          <a:r>
            <a:rPr lang="fr-FR" sz="700" dirty="0" smtClean="0"/>
            <a:t>En anticipation</a:t>
          </a:r>
          <a:endParaRPr lang="fr-FR" sz="700" dirty="0"/>
        </a:p>
      </dgm:t>
    </dgm:pt>
    <dgm:pt modelId="{16372C6D-54C7-4DA6-842D-ED041887245C}" type="parTrans" cxnId="{578C235C-7A63-4E0A-BA83-E4F8A5CBC545}">
      <dgm:prSet/>
      <dgm:spPr/>
      <dgm:t>
        <a:bodyPr/>
        <a:lstStyle/>
        <a:p>
          <a:endParaRPr lang="fr-FR" sz="2400"/>
        </a:p>
      </dgm:t>
    </dgm:pt>
    <dgm:pt modelId="{C338E80C-5778-4D6B-AAC1-3AA8634275D8}" type="sibTrans" cxnId="{578C235C-7A63-4E0A-BA83-E4F8A5CBC545}">
      <dgm:prSet/>
      <dgm:spPr/>
      <dgm:t>
        <a:bodyPr/>
        <a:lstStyle/>
        <a:p>
          <a:endParaRPr lang="fr-FR" sz="2400"/>
        </a:p>
      </dgm:t>
    </dgm:pt>
    <dgm:pt modelId="{6E67F4FD-E4BF-420B-98D6-4FB558205C82}">
      <dgm:prSet phldrT="[Texte]" custT="1"/>
      <dgm:spPr/>
      <dgm:t>
        <a:bodyPr/>
        <a:lstStyle/>
        <a:p>
          <a:r>
            <a:rPr lang="fr-FR" sz="700" dirty="0" smtClean="0"/>
            <a:t>Livraison, pose, maintenance, démontage </a:t>
          </a:r>
          <a:endParaRPr lang="fr-FR" sz="700" dirty="0"/>
        </a:p>
      </dgm:t>
    </dgm:pt>
    <dgm:pt modelId="{437B6EE0-ABFD-4D27-BB77-92FF7EC1805A}" type="parTrans" cxnId="{5B83EC34-39C0-4A69-BAAB-013F7E6FBB28}">
      <dgm:prSet/>
      <dgm:spPr/>
      <dgm:t>
        <a:bodyPr/>
        <a:lstStyle/>
        <a:p>
          <a:endParaRPr lang="fr-FR" sz="2400"/>
        </a:p>
      </dgm:t>
    </dgm:pt>
    <dgm:pt modelId="{3BEF9014-DDDE-4551-94B2-50C7DDCB753E}" type="sibTrans" cxnId="{5B83EC34-39C0-4A69-BAAB-013F7E6FBB28}">
      <dgm:prSet/>
      <dgm:spPr/>
      <dgm:t>
        <a:bodyPr/>
        <a:lstStyle/>
        <a:p>
          <a:endParaRPr lang="fr-FR" sz="2400"/>
        </a:p>
      </dgm:t>
    </dgm:pt>
    <dgm:pt modelId="{E38E9833-926B-4CF9-AD5A-091C98FCDF28}">
      <dgm:prSet phldrT="[Texte]" custT="1"/>
      <dgm:spPr/>
      <dgm:t>
        <a:bodyPr/>
        <a:lstStyle/>
        <a:p>
          <a:r>
            <a:rPr lang="fr-FR" sz="900" dirty="0" smtClean="0"/>
            <a:t>Préparation des services</a:t>
          </a:r>
          <a:endParaRPr lang="fr-FR" sz="900" dirty="0"/>
        </a:p>
      </dgm:t>
    </dgm:pt>
    <dgm:pt modelId="{DB7EB0DD-14E4-4AF6-B9B3-80EEA7FEBDF9}" type="parTrans" cxnId="{B8EA7996-9E80-42ED-BBC4-5EA9EB388F14}">
      <dgm:prSet/>
      <dgm:spPr/>
      <dgm:t>
        <a:bodyPr/>
        <a:lstStyle/>
        <a:p>
          <a:endParaRPr lang="fr-FR" sz="2400"/>
        </a:p>
      </dgm:t>
    </dgm:pt>
    <dgm:pt modelId="{B78019DD-29AC-4DD1-962E-A0D84017C7B8}" type="sibTrans" cxnId="{B8EA7996-9E80-42ED-BBC4-5EA9EB388F14}">
      <dgm:prSet/>
      <dgm:spPr/>
      <dgm:t>
        <a:bodyPr/>
        <a:lstStyle/>
        <a:p>
          <a:endParaRPr lang="fr-FR" sz="2400"/>
        </a:p>
      </dgm:t>
    </dgm:pt>
    <dgm:pt modelId="{C1D18BE8-94DA-4764-855F-5B4AFD0D608D}">
      <dgm:prSet phldrT="[Texte]" custT="1"/>
      <dgm:spPr/>
      <dgm:t>
        <a:bodyPr/>
        <a:lstStyle/>
        <a:p>
          <a:r>
            <a:rPr lang="fr-FR" sz="700" dirty="0" smtClean="0"/>
            <a:t>Exercices</a:t>
          </a:r>
          <a:endParaRPr lang="fr-FR" sz="700" dirty="0"/>
        </a:p>
      </dgm:t>
    </dgm:pt>
    <dgm:pt modelId="{00A593A8-2826-41C5-8021-7E4E4C5D69BE}" type="parTrans" cxnId="{BED33610-F7E2-48CD-8C86-4AF11EF846D2}">
      <dgm:prSet/>
      <dgm:spPr/>
      <dgm:t>
        <a:bodyPr/>
        <a:lstStyle/>
        <a:p>
          <a:endParaRPr lang="fr-FR" sz="2400"/>
        </a:p>
      </dgm:t>
    </dgm:pt>
    <dgm:pt modelId="{D0EABD4A-D4B5-4879-AA30-9C7139396C67}" type="sibTrans" cxnId="{BED33610-F7E2-48CD-8C86-4AF11EF846D2}">
      <dgm:prSet/>
      <dgm:spPr/>
      <dgm:t>
        <a:bodyPr/>
        <a:lstStyle/>
        <a:p>
          <a:endParaRPr lang="fr-FR" sz="2400"/>
        </a:p>
      </dgm:t>
    </dgm:pt>
    <dgm:pt modelId="{5F65CA45-40AC-4360-821E-7EC2E636D1AF}">
      <dgm:prSet phldrT="[Texte]" custT="1"/>
      <dgm:spPr/>
      <dgm:t>
        <a:bodyPr/>
        <a:lstStyle/>
        <a:p>
          <a:r>
            <a:rPr lang="fr-FR" sz="700" dirty="0" smtClean="0"/>
            <a:t>Diagnostics PISU</a:t>
          </a:r>
          <a:endParaRPr lang="fr-FR" sz="700" dirty="0"/>
        </a:p>
      </dgm:t>
    </dgm:pt>
    <dgm:pt modelId="{085DA8E9-5FE1-45FB-80EE-F5750B893F88}" type="parTrans" cxnId="{C0B1FAAD-4217-4362-A4F2-58DD9B2C7BD0}">
      <dgm:prSet/>
      <dgm:spPr/>
      <dgm:t>
        <a:bodyPr/>
        <a:lstStyle/>
        <a:p>
          <a:endParaRPr lang="fr-FR" sz="2400"/>
        </a:p>
      </dgm:t>
    </dgm:pt>
    <dgm:pt modelId="{AACCAFAB-BC24-4491-B5BD-F3D20438D4D6}" type="sibTrans" cxnId="{C0B1FAAD-4217-4362-A4F2-58DD9B2C7BD0}">
      <dgm:prSet/>
      <dgm:spPr/>
      <dgm:t>
        <a:bodyPr/>
        <a:lstStyle/>
        <a:p>
          <a:endParaRPr lang="fr-FR" sz="2400"/>
        </a:p>
      </dgm:t>
    </dgm:pt>
    <dgm:pt modelId="{78FB7A34-2807-41B0-B750-7FCB3432234E}">
      <dgm:prSet phldrT="[Texte]" custT="1"/>
      <dgm:spPr/>
      <dgm:t>
        <a:bodyPr/>
        <a:lstStyle/>
        <a:p>
          <a:r>
            <a:rPr lang="fr-FR" sz="700" dirty="0" smtClean="0"/>
            <a:t>Campagne été 2024</a:t>
          </a:r>
          <a:endParaRPr lang="fr-FR" sz="700" dirty="0"/>
        </a:p>
      </dgm:t>
    </dgm:pt>
    <dgm:pt modelId="{834995E5-7C94-4BE0-A601-7B8DB214B13B}" type="parTrans" cxnId="{6899536C-1B4F-40FF-815B-2DBEE85E4AFC}">
      <dgm:prSet/>
      <dgm:spPr/>
      <dgm:t>
        <a:bodyPr/>
        <a:lstStyle/>
        <a:p>
          <a:endParaRPr lang="fr-FR"/>
        </a:p>
      </dgm:t>
    </dgm:pt>
    <dgm:pt modelId="{A4A3D378-94CC-4754-ADDE-E1F83DD0F97D}" type="sibTrans" cxnId="{6899536C-1B4F-40FF-815B-2DBEE85E4AFC}">
      <dgm:prSet/>
      <dgm:spPr/>
      <dgm:t>
        <a:bodyPr/>
        <a:lstStyle/>
        <a:p>
          <a:endParaRPr lang="fr-FR"/>
        </a:p>
      </dgm:t>
    </dgm:pt>
    <dgm:pt modelId="{42C5AAF5-5CD6-434F-A07C-0E1B0A945251}">
      <dgm:prSet phldrT="[Texte]" custT="1"/>
      <dgm:spPr/>
      <dgm:t>
        <a:bodyPr/>
        <a:lstStyle/>
        <a:p>
          <a:endParaRPr lang="fr-FR" sz="700" dirty="0"/>
        </a:p>
      </dgm:t>
    </dgm:pt>
    <dgm:pt modelId="{7A63B73B-2CC2-4E67-A655-08986EA82FD6}" type="parTrans" cxnId="{EFAB033E-C048-4C04-847A-2C5FA0969E4E}">
      <dgm:prSet/>
      <dgm:spPr/>
    </dgm:pt>
    <dgm:pt modelId="{81B39FA9-C7CF-4056-8871-0C087ECBD372}" type="sibTrans" cxnId="{EFAB033E-C048-4C04-847A-2C5FA0969E4E}">
      <dgm:prSet/>
      <dgm:spPr/>
    </dgm:pt>
    <dgm:pt modelId="{BA1D0CFF-9849-47BC-BB50-BD9AFE21A654}" type="pres">
      <dgm:prSet presAssocID="{801544B5-3B63-4E88-99E9-A82D1EA8A2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FFA3358-205C-4859-98F7-52921596B83E}" type="pres">
      <dgm:prSet presAssocID="{801544B5-3B63-4E88-99E9-A82D1EA8A224}" presName="arrow" presStyleLbl="bgShp" presStyleIdx="0" presStyleCnt="1"/>
      <dgm:spPr/>
      <dgm:t>
        <a:bodyPr/>
        <a:lstStyle/>
        <a:p>
          <a:endParaRPr lang="fr-FR"/>
        </a:p>
      </dgm:t>
    </dgm:pt>
    <dgm:pt modelId="{540A98C1-954F-4755-8629-E5BD7A472326}" type="pres">
      <dgm:prSet presAssocID="{801544B5-3B63-4E88-99E9-A82D1EA8A224}" presName="points" presStyleCnt="0"/>
      <dgm:spPr/>
      <dgm:t>
        <a:bodyPr/>
        <a:lstStyle/>
        <a:p>
          <a:endParaRPr lang="fr-FR"/>
        </a:p>
      </dgm:t>
    </dgm:pt>
    <dgm:pt modelId="{EA0A9219-9332-487F-AB03-41B1C62C2E45}" type="pres">
      <dgm:prSet presAssocID="{277526C9-8EF4-4A63-BDC6-87683C4C410B}" presName="compositeA" presStyleCnt="0"/>
      <dgm:spPr/>
      <dgm:t>
        <a:bodyPr/>
        <a:lstStyle/>
        <a:p>
          <a:endParaRPr lang="fr-FR"/>
        </a:p>
      </dgm:t>
    </dgm:pt>
    <dgm:pt modelId="{801855C6-6C5E-4AF3-8D7B-A4A1C472760C}" type="pres">
      <dgm:prSet presAssocID="{277526C9-8EF4-4A63-BDC6-87683C4C410B}" presName="textA" presStyleLbl="revTx" presStyleIdx="0" presStyleCnt="10" custScaleX="1692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6495EB-D302-4904-8B6F-E6C10081A9A4}" type="pres">
      <dgm:prSet presAssocID="{277526C9-8EF4-4A63-BDC6-87683C4C410B}" presName="circleA" presStyleLbl="node1" presStyleIdx="0" presStyleCnt="10"/>
      <dgm:spPr/>
      <dgm:t>
        <a:bodyPr/>
        <a:lstStyle/>
        <a:p>
          <a:endParaRPr lang="fr-FR"/>
        </a:p>
      </dgm:t>
    </dgm:pt>
    <dgm:pt modelId="{738C3CF9-D1EC-442A-988C-3FCA05103719}" type="pres">
      <dgm:prSet presAssocID="{277526C9-8EF4-4A63-BDC6-87683C4C410B}" presName="spaceA" presStyleCnt="0"/>
      <dgm:spPr/>
      <dgm:t>
        <a:bodyPr/>
        <a:lstStyle/>
        <a:p>
          <a:endParaRPr lang="fr-FR"/>
        </a:p>
      </dgm:t>
    </dgm:pt>
    <dgm:pt modelId="{D770273F-B8CF-4BF7-8C59-2066E26C1432}" type="pres">
      <dgm:prSet presAssocID="{F83A13C5-16E9-4157-8D29-22D7F8EE73CA}" presName="space" presStyleCnt="0"/>
      <dgm:spPr/>
      <dgm:t>
        <a:bodyPr/>
        <a:lstStyle/>
        <a:p>
          <a:endParaRPr lang="fr-FR"/>
        </a:p>
      </dgm:t>
    </dgm:pt>
    <dgm:pt modelId="{3851CE68-9AAE-4A50-AE6E-7841526A1BFC}" type="pres">
      <dgm:prSet presAssocID="{60954E5A-F54D-4AE6-9C41-4DA0FE0BCF0A}" presName="compositeB" presStyleCnt="0"/>
      <dgm:spPr/>
      <dgm:t>
        <a:bodyPr/>
        <a:lstStyle/>
        <a:p>
          <a:endParaRPr lang="fr-FR"/>
        </a:p>
      </dgm:t>
    </dgm:pt>
    <dgm:pt modelId="{4FB6120E-6BB5-4365-923E-46AFF2BBC699}" type="pres">
      <dgm:prSet presAssocID="{60954E5A-F54D-4AE6-9C41-4DA0FE0BCF0A}" presName="textB" presStyleLbl="revTx" presStyleIdx="1" presStyleCnt="10" custScaleX="1328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756F36-E8FE-412B-A41B-8B45181672E2}" type="pres">
      <dgm:prSet presAssocID="{60954E5A-F54D-4AE6-9C41-4DA0FE0BCF0A}" presName="circleB" presStyleLbl="node1" presStyleIdx="1" presStyleCnt="10"/>
      <dgm:spPr/>
      <dgm:t>
        <a:bodyPr/>
        <a:lstStyle/>
        <a:p>
          <a:endParaRPr lang="fr-FR"/>
        </a:p>
      </dgm:t>
    </dgm:pt>
    <dgm:pt modelId="{849CA0BC-844F-4E4A-A4E6-DFFA4E2780B5}" type="pres">
      <dgm:prSet presAssocID="{60954E5A-F54D-4AE6-9C41-4DA0FE0BCF0A}" presName="spaceB" presStyleCnt="0"/>
      <dgm:spPr/>
      <dgm:t>
        <a:bodyPr/>
        <a:lstStyle/>
        <a:p>
          <a:endParaRPr lang="fr-FR"/>
        </a:p>
      </dgm:t>
    </dgm:pt>
    <dgm:pt modelId="{0FF20479-B600-4A0F-82D5-C3573A487CED}" type="pres">
      <dgm:prSet presAssocID="{C825D4D1-2A14-414C-B8BF-749B4897D770}" presName="space" presStyleCnt="0"/>
      <dgm:spPr/>
      <dgm:t>
        <a:bodyPr/>
        <a:lstStyle/>
        <a:p>
          <a:endParaRPr lang="fr-FR"/>
        </a:p>
      </dgm:t>
    </dgm:pt>
    <dgm:pt modelId="{D229E11F-1660-4DB3-A4FF-3A0090A3A009}" type="pres">
      <dgm:prSet presAssocID="{9D616DB4-F8DC-458C-AA98-6BBFEE43C2CA}" presName="compositeA" presStyleCnt="0"/>
      <dgm:spPr/>
      <dgm:t>
        <a:bodyPr/>
        <a:lstStyle/>
        <a:p>
          <a:endParaRPr lang="fr-FR"/>
        </a:p>
      </dgm:t>
    </dgm:pt>
    <dgm:pt modelId="{6F45D3C4-5244-4EE3-9E9D-E6B678B01BD5}" type="pres">
      <dgm:prSet presAssocID="{9D616DB4-F8DC-458C-AA98-6BBFEE43C2CA}" presName="textA" presStyleLbl="revTx" presStyleIdx="2" presStyleCnt="10" custScaleX="1620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05A894-4FE1-408B-A69C-FA2E0C77C327}" type="pres">
      <dgm:prSet presAssocID="{9D616DB4-F8DC-458C-AA98-6BBFEE43C2CA}" presName="circleA" presStyleLbl="node1" presStyleIdx="2" presStyleCnt="10"/>
      <dgm:spPr/>
      <dgm:t>
        <a:bodyPr/>
        <a:lstStyle/>
        <a:p>
          <a:endParaRPr lang="fr-FR"/>
        </a:p>
      </dgm:t>
    </dgm:pt>
    <dgm:pt modelId="{B6225C91-DC63-48F2-AC9C-AC0D83877170}" type="pres">
      <dgm:prSet presAssocID="{9D616DB4-F8DC-458C-AA98-6BBFEE43C2CA}" presName="spaceA" presStyleCnt="0"/>
      <dgm:spPr/>
      <dgm:t>
        <a:bodyPr/>
        <a:lstStyle/>
        <a:p>
          <a:endParaRPr lang="fr-FR"/>
        </a:p>
      </dgm:t>
    </dgm:pt>
    <dgm:pt modelId="{E134500D-F5F6-4319-B777-A1E27D7A3ED6}" type="pres">
      <dgm:prSet presAssocID="{C149941F-2690-41F9-8A88-972FE0093454}" presName="space" presStyleCnt="0"/>
      <dgm:spPr/>
      <dgm:t>
        <a:bodyPr/>
        <a:lstStyle/>
        <a:p>
          <a:endParaRPr lang="fr-FR"/>
        </a:p>
      </dgm:t>
    </dgm:pt>
    <dgm:pt modelId="{F5440861-1FC3-4B3E-8220-E39E852C8B3F}" type="pres">
      <dgm:prSet presAssocID="{C53340FB-A833-4F44-9338-1D4F2486E6C5}" presName="compositeB" presStyleCnt="0"/>
      <dgm:spPr/>
      <dgm:t>
        <a:bodyPr/>
        <a:lstStyle/>
        <a:p>
          <a:endParaRPr lang="fr-FR"/>
        </a:p>
      </dgm:t>
    </dgm:pt>
    <dgm:pt modelId="{98C2B38E-00D6-4942-987A-C43D30571A4C}" type="pres">
      <dgm:prSet presAssocID="{C53340FB-A833-4F44-9338-1D4F2486E6C5}" presName="textB" presStyleLbl="revTx" presStyleIdx="3" presStyleCnt="10" custScaleX="1334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E0F584-9E86-4EB6-B4D8-AF29FED9D2D4}" type="pres">
      <dgm:prSet presAssocID="{C53340FB-A833-4F44-9338-1D4F2486E6C5}" presName="circleB" presStyleLbl="node1" presStyleIdx="3" presStyleCnt="10"/>
      <dgm:spPr/>
      <dgm:t>
        <a:bodyPr/>
        <a:lstStyle/>
        <a:p>
          <a:endParaRPr lang="fr-FR"/>
        </a:p>
      </dgm:t>
    </dgm:pt>
    <dgm:pt modelId="{B4BBD96F-A914-46D2-BDAE-DCCA2EA0EFF9}" type="pres">
      <dgm:prSet presAssocID="{C53340FB-A833-4F44-9338-1D4F2486E6C5}" presName="spaceB" presStyleCnt="0"/>
      <dgm:spPr/>
      <dgm:t>
        <a:bodyPr/>
        <a:lstStyle/>
        <a:p>
          <a:endParaRPr lang="fr-FR"/>
        </a:p>
      </dgm:t>
    </dgm:pt>
    <dgm:pt modelId="{11A06B30-D3E1-4814-A300-25BC7AC9EDE2}" type="pres">
      <dgm:prSet presAssocID="{403E21BE-F81C-4775-912F-3DD5B83A3608}" presName="space" presStyleCnt="0"/>
      <dgm:spPr/>
      <dgm:t>
        <a:bodyPr/>
        <a:lstStyle/>
        <a:p>
          <a:endParaRPr lang="fr-FR"/>
        </a:p>
      </dgm:t>
    </dgm:pt>
    <dgm:pt modelId="{CE2E6FAA-6AD6-4AAF-A07C-CD61B2B7B8A6}" type="pres">
      <dgm:prSet presAssocID="{D6CCF0FE-81DC-4D9E-818F-17F67057135D}" presName="compositeA" presStyleCnt="0"/>
      <dgm:spPr/>
      <dgm:t>
        <a:bodyPr/>
        <a:lstStyle/>
        <a:p>
          <a:endParaRPr lang="fr-FR"/>
        </a:p>
      </dgm:t>
    </dgm:pt>
    <dgm:pt modelId="{7FD6D93B-AF51-403F-9AB8-450BEC8C3115}" type="pres">
      <dgm:prSet presAssocID="{D6CCF0FE-81DC-4D9E-818F-17F67057135D}" presName="textA" presStyleLbl="revTx" presStyleIdx="4" presStyleCnt="10" custScaleX="1657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68149C-6FE7-43CC-A7BE-320B32369719}" type="pres">
      <dgm:prSet presAssocID="{D6CCF0FE-81DC-4D9E-818F-17F67057135D}" presName="circleA" presStyleLbl="node1" presStyleIdx="4" presStyleCnt="10"/>
      <dgm:spPr/>
      <dgm:t>
        <a:bodyPr/>
        <a:lstStyle/>
        <a:p>
          <a:endParaRPr lang="fr-FR"/>
        </a:p>
      </dgm:t>
    </dgm:pt>
    <dgm:pt modelId="{44D8BCB0-DE65-412B-B368-46E841D0570E}" type="pres">
      <dgm:prSet presAssocID="{D6CCF0FE-81DC-4D9E-818F-17F67057135D}" presName="spaceA" presStyleCnt="0"/>
      <dgm:spPr/>
      <dgm:t>
        <a:bodyPr/>
        <a:lstStyle/>
        <a:p>
          <a:endParaRPr lang="fr-FR"/>
        </a:p>
      </dgm:t>
    </dgm:pt>
    <dgm:pt modelId="{0DF2D37D-C737-4A61-8B21-DA4678FA513E}" type="pres">
      <dgm:prSet presAssocID="{45C3B581-3092-4515-B1FE-F19E6F909718}" presName="space" presStyleCnt="0"/>
      <dgm:spPr/>
      <dgm:t>
        <a:bodyPr/>
        <a:lstStyle/>
        <a:p>
          <a:endParaRPr lang="fr-FR"/>
        </a:p>
      </dgm:t>
    </dgm:pt>
    <dgm:pt modelId="{EA377A28-C962-44D1-97F4-5F894C19D328}" type="pres">
      <dgm:prSet presAssocID="{88FFB7A8-CEA8-41CB-B7D6-0814EDD3799F}" presName="compositeB" presStyleCnt="0"/>
      <dgm:spPr/>
      <dgm:t>
        <a:bodyPr/>
        <a:lstStyle/>
        <a:p>
          <a:endParaRPr lang="fr-FR"/>
        </a:p>
      </dgm:t>
    </dgm:pt>
    <dgm:pt modelId="{0B08DD29-AC13-445E-9C5E-27A543FC1E7E}" type="pres">
      <dgm:prSet presAssocID="{88FFB7A8-CEA8-41CB-B7D6-0814EDD3799F}" presName="textB" presStyleLbl="revTx" presStyleIdx="5" presStyleCnt="10" custScaleX="1199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DF1D27-4E51-4B42-8C64-1905B67658A4}" type="pres">
      <dgm:prSet presAssocID="{88FFB7A8-CEA8-41CB-B7D6-0814EDD3799F}" presName="circleB" presStyleLbl="node1" presStyleIdx="5" presStyleCnt="10"/>
      <dgm:spPr/>
      <dgm:t>
        <a:bodyPr/>
        <a:lstStyle/>
        <a:p>
          <a:endParaRPr lang="fr-FR"/>
        </a:p>
      </dgm:t>
    </dgm:pt>
    <dgm:pt modelId="{4C0CA26D-0FB1-4CA1-89D8-41D2504EAF25}" type="pres">
      <dgm:prSet presAssocID="{88FFB7A8-CEA8-41CB-B7D6-0814EDD3799F}" presName="spaceB" presStyleCnt="0"/>
      <dgm:spPr/>
      <dgm:t>
        <a:bodyPr/>
        <a:lstStyle/>
        <a:p>
          <a:endParaRPr lang="fr-FR"/>
        </a:p>
      </dgm:t>
    </dgm:pt>
    <dgm:pt modelId="{84E49287-D628-4155-B208-7C659012AA08}" type="pres">
      <dgm:prSet presAssocID="{EF987703-3BED-4F52-8F6F-B702A1EDE0BF}" presName="space" presStyleCnt="0"/>
      <dgm:spPr/>
      <dgm:t>
        <a:bodyPr/>
        <a:lstStyle/>
        <a:p>
          <a:endParaRPr lang="fr-FR"/>
        </a:p>
      </dgm:t>
    </dgm:pt>
    <dgm:pt modelId="{5A2EF765-33DD-4A3C-8FB3-8016EE49AD51}" type="pres">
      <dgm:prSet presAssocID="{E38E9833-926B-4CF9-AD5A-091C98FCDF28}" presName="compositeA" presStyleCnt="0"/>
      <dgm:spPr/>
      <dgm:t>
        <a:bodyPr/>
        <a:lstStyle/>
        <a:p>
          <a:endParaRPr lang="fr-FR"/>
        </a:p>
      </dgm:t>
    </dgm:pt>
    <dgm:pt modelId="{C3C89642-EED6-4B4F-9BBD-D14A66EE68F1}" type="pres">
      <dgm:prSet presAssocID="{E38E9833-926B-4CF9-AD5A-091C98FCDF28}" presName="textA" presStyleLbl="revTx" presStyleIdx="6" presStyleCnt="10" custScaleX="1473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D475D7-B997-409D-9118-7BEEA027292C}" type="pres">
      <dgm:prSet presAssocID="{E38E9833-926B-4CF9-AD5A-091C98FCDF28}" presName="circleA" presStyleLbl="node1" presStyleIdx="6" presStyleCnt="10"/>
      <dgm:spPr/>
      <dgm:t>
        <a:bodyPr/>
        <a:lstStyle/>
        <a:p>
          <a:endParaRPr lang="fr-FR"/>
        </a:p>
      </dgm:t>
    </dgm:pt>
    <dgm:pt modelId="{776EAAA4-4EDD-477F-99A7-A801EAB1A9B2}" type="pres">
      <dgm:prSet presAssocID="{E38E9833-926B-4CF9-AD5A-091C98FCDF28}" presName="spaceA" presStyleCnt="0"/>
      <dgm:spPr/>
      <dgm:t>
        <a:bodyPr/>
        <a:lstStyle/>
        <a:p>
          <a:endParaRPr lang="fr-FR"/>
        </a:p>
      </dgm:t>
    </dgm:pt>
    <dgm:pt modelId="{9FC48F0B-CC90-472F-8C34-7B1467BE1641}" type="pres">
      <dgm:prSet presAssocID="{B78019DD-29AC-4DD1-962E-A0D84017C7B8}" presName="space" presStyleCnt="0"/>
      <dgm:spPr/>
      <dgm:t>
        <a:bodyPr/>
        <a:lstStyle/>
        <a:p>
          <a:endParaRPr lang="fr-FR"/>
        </a:p>
      </dgm:t>
    </dgm:pt>
    <dgm:pt modelId="{ABE265B4-2E41-4914-B117-F1117B9F0A2D}" type="pres">
      <dgm:prSet presAssocID="{281D99D4-8761-4898-B53B-DB05B2773F38}" presName="compositeB" presStyleCnt="0"/>
      <dgm:spPr/>
      <dgm:t>
        <a:bodyPr/>
        <a:lstStyle/>
        <a:p>
          <a:endParaRPr lang="fr-FR"/>
        </a:p>
      </dgm:t>
    </dgm:pt>
    <dgm:pt modelId="{5DEB76DF-3313-4D17-B8A4-DACACF8AFA5F}" type="pres">
      <dgm:prSet presAssocID="{281D99D4-8761-4898-B53B-DB05B2773F38}" presName="textB" presStyleLbl="revTx" presStyleIdx="7" presStyleCnt="10" custScaleX="1157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288A2B-5DF5-4892-BE77-399D74FF0DA1}" type="pres">
      <dgm:prSet presAssocID="{281D99D4-8761-4898-B53B-DB05B2773F38}" presName="circleB" presStyleLbl="node1" presStyleIdx="7" presStyleCnt="10"/>
      <dgm:spPr/>
      <dgm:t>
        <a:bodyPr/>
        <a:lstStyle/>
        <a:p>
          <a:endParaRPr lang="fr-FR"/>
        </a:p>
      </dgm:t>
    </dgm:pt>
    <dgm:pt modelId="{DB32396D-3E20-4A95-9760-EEBF2D2C9DB5}" type="pres">
      <dgm:prSet presAssocID="{281D99D4-8761-4898-B53B-DB05B2773F38}" presName="spaceB" presStyleCnt="0"/>
      <dgm:spPr/>
      <dgm:t>
        <a:bodyPr/>
        <a:lstStyle/>
        <a:p>
          <a:endParaRPr lang="fr-FR"/>
        </a:p>
      </dgm:t>
    </dgm:pt>
    <dgm:pt modelId="{50CF43A1-2713-4D4D-912E-BC9151D12B4F}" type="pres">
      <dgm:prSet presAssocID="{0365E296-5CAD-421E-A547-667AA3BC10C4}" presName="space" presStyleCnt="0"/>
      <dgm:spPr/>
      <dgm:t>
        <a:bodyPr/>
        <a:lstStyle/>
        <a:p>
          <a:endParaRPr lang="fr-FR"/>
        </a:p>
      </dgm:t>
    </dgm:pt>
    <dgm:pt modelId="{8CE07899-F795-46D8-8B70-7E65BC24DA7E}" type="pres">
      <dgm:prSet presAssocID="{D99B10B2-0D14-4DAB-A98D-AF1DC93ECBFF}" presName="compositeA" presStyleCnt="0"/>
      <dgm:spPr/>
      <dgm:t>
        <a:bodyPr/>
        <a:lstStyle/>
        <a:p>
          <a:endParaRPr lang="fr-FR"/>
        </a:p>
      </dgm:t>
    </dgm:pt>
    <dgm:pt modelId="{B2C9C2E4-A3DF-438E-BCED-7E255944CEEB}" type="pres">
      <dgm:prSet presAssocID="{D99B10B2-0D14-4DAB-A98D-AF1DC93ECBFF}" presName="textA" presStyleLbl="revTx" presStyleIdx="8" presStyleCnt="10" custScaleX="1252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D148E0-ADE0-4722-A75E-4A4A8B6F7470}" type="pres">
      <dgm:prSet presAssocID="{D99B10B2-0D14-4DAB-A98D-AF1DC93ECBFF}" presName="circleA" presStyleLbl="node1" presStyleIdx="8" presStyleCnt="10"/>
      <dgm:spPr/>
      <dgm:t>
        <a:bodyPr/>
        <a:lstStyle/>
        <a:p>
          <a:endParaRPr lang="fr-FR"/>
        </a:p>
      </dgm:t>
    </dgm:pt>
    <dgm:pt modelId="{2ADD897C-96AB-4F58-9E58-D833752C43CD}" type="pres">
      <dgm:prSet presAssocID="{D99B10B2-0D14-4DAB-A98D-AF1DC93ECBFF}" presName="spaceA" presStyleCnt="0"/>
      <dgm:spPr/>
      <dgm:t>
        <a:bodyPr/>
        <a:lstStyle/>
        <a:p>
          <a:endParaRPr lang="fr-FR"/>
        </a:p>
      </dgm:t>
    </dgm:pt>
    <dgm:pt modelId="{BE9F8740-38A9-4073-9161-E14F63E38F4E}" type="pres">
      <dgm:prSet presAssocID="{72DA0D2C-C4E8-45D7-B6F8-FF92540D4686}" presName="space" presStyleCnt="0"/>
      <dgm:spPr/>
      <dgm:t>
        <a:bodyPr/>
        <a:lstStyle/>
        <a:p>
          <a:endParaRPr lang="fr-FR"/>
        </a:p>
      </dgm:t>
    </dgm:pt>
    <dgm:pt modelId="{ABF5B3D3-6314-42A7-A28C-5D367416D3EB}" type="pres">
      <dgm:prSet presAssocID="{FA5FDD65-0F10-46F4-909A-2FA93D75EC1D}" presName="compositeB" presStyleCnt="0"/>
      <dgm:spPr/>
      <dgm:t>
        <a:bodyPr/>
        <a:lstStyle/>
        <a:p>
          <a:endParaRPr lang="fr-FR"/>
        </a:p>
      </dgm:t>
    </dgm:pt>
    <dgm:pt modelId="{241EE133-441A-45C4-93C2-EBD0676143F7}" type="pres">
      <dgm:prSet presAssocID="{FA5FDD65-0F10-46F4-909A-2FA93D75EC1D}" presName="textB" presStyleLbl="revTx" presStyleIdx="9" presStyleCnt="10" custScaleX="1473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F13FF9-DB65-4781-AE30-C078C37A448C}" type="pres">
      <dgm:prSet presAssocID="{FA5FDD65-0F10-46F4-909A-2FA93D75EC1D}" presName="circleB" presStyleLbl="node1" presStyleIdx="9" presStyleCnt="10"/>
      <dgm:spPr/>
      <dgm:t>
        <a:bodyPr/>
        <a:lstStyle/>
        <a:p>
          <a:endParaRPr lang="fr-FR"/>
        </a:p>
      </dgm:t>
    </dgm:pt>
    <dgm:pt modelId="{570DC5F6-CC30-440E-95B3-7D9E5C66E02D}" type="pres">
      <dgm:prSet presAssocID="{FA5FDD65-0F10-46F4-909A-2FA93D75EC1D}" presName="spaceB" presStyleCnt="0"/>
      <dgm:spPr/>
      <dgm:t>
        <a:bodyPr/>
        <a:lstStyle/>
        <a:p>
          <a:endParaRPr lang="fr-FR"/>
        </a:p>
      </dgm:t>
    </dgm:pt>
  </dgm:ptLst>
  <dgm:cxnLst>
    <dgm:cxn modelId="{4513E393-4B1D-4315-8A57-BAF2EDC3DED9}" type="presOf" srcId="{8213FB41-69F3-46B2-A083-16349E23A4E2}" destId="{801855C6-6C5E-4AF3-8D7B-A4A1C472760C}" srcOrd="0" destOrd="1" presId="urn:microsoft.com/office/officeart/2005/8/layout/hProcess11"/>
    <dgm:cxn modelId="{9C4552AD-FCA4-4569-8862-6C85142EEEDE}" srcId="{801544B5-3B63-4E88-99E9-A82D1EA8A224}" destId="{9D616DB4-F8DC-458C-AA98-6BBFEE43C2CA}" srcOrd="2" destOrd="0" parTransId="{C03D629E-90F5-45C6-999D-CB43412891D8}" sibTransId="{C149941F-2690-41F9-8A88-972FE0093454}"/>
    <dgm:cxn modelId="{A7B77E72-2686-48CD-B9C1-757F09CF4D29}" type="presOf" srcId="{9D616DB4-F8DC-458C-AA98-6BBFEE43C2CA}" destId="{6F45D3C4-5244-4EE3-9E9D-E6B678B01BD5}" srcOrd="0" destOrd="0" presId="urn:microsoft.com/office/officeart/2005/8/layout/hProcess11"/>
    <dgm:cxn modelId="{B534CED5-00C8-4FD5-8989-2BA17DA63BE0}" type="presOf" srcId="{0EF22D47-207B-4FA0-A09F-20D2D2FCD8AD}" destId="{241EE133-441A-45C4-93C2-EBD0676143F7}" srcOrd="0" destOrd="3" presId="urn:microsoft.com/office/officeart/2005/8/layout/hProcess11"/>
    <dgm:cxn modelId="{E15C4AE0-F8BB-457A-B905-BB66F003F704}" type="presOf" srcId="{5F65CA45-40AC-4360-821E-7EC2E636D1AF}" destId="{C3C89642-EED6-4B4F-9BBD-D14A66EE68F1}" srcOrd="0" destOrd="2" presId="urn:microsoft.com/office/officeart/2005/8/layout/hProcess11"/>
    <dgm:cxn modelId="{63AAAC51-B6E7-458C-BCBD-92689D83ED92}" type="presOf" srcId="{C1D18BE8-94DA-4764-855F-5B4AFD0D608D}" destId="{C3C89642-EED6-4B4F-9BBD-D14A66EE68F1}" srcOrd="0" destOrd="1" presId="urn:microsoft.com/office/officeart/2005/8/layout/hProcess11"/>
    <dgm:cxn modelId="{54952F5C-C456-4898-9422-3F375B7E16CC}" type="presOf" srcId="{88FFB7A8-CEA8-41CB-B7D6-0814EDD3799F}" destId="{0B08DD29-AC13-445E-9C5E-27A543FC1E7E}" srcOrd="0" destOrd="0" presId="urn:microsoft.com/office/officeart/2005/8/layout/hProcess11"/>
    <dgm:cxn modelId="{6899536C-1B4F-40FF-815B-2DBEE85E4AFC}" srcId="{D6CCF0FE-81DC-4D9E-818F-17F67057135D}" destId="{78FB7A34-2807-41B0-B750-7FCB3432234E}" srcOrd="1" destOrd="0" parTransId="{834995E5-7C94-4BE0-A601-7B8DB214B13B}" sibTransId="{A4A3D378-94CC-4754-ADDE-E1F83DD0F97D}"/>
    <dgm:cxn modelId="{98FFD6E9-26DA-4EB0-97B8-36CFDCE17C33}" type="presOf" srcId="{281D99D4-8761-4898-B53B-DB05B2773F38}" destId="{5DEB76DF-3313-4D17-B8A4-DACACF8AFA5F}" srcOrd="0" destOrd="0" presId="urn:microsoft.com/office/officeart/2005/8/layout/hProcess11"/>
    <dgm:cxn modelId="{7A3C3287-B03A-4460-9E08-DFB77C41282D}" type="presOf" srcId="{D6CCF0FE-81DC-4D9E-818F-17F67057135D}" destId="{7FD6D93B-AF51-403F-9AB8-450BEC8C3115}" srcOrd="0" destOrd="0" presId="urn:microsoft.com/office/officeart/2005/8/layout/hProcess11"/>
    <dgm:cxn modelId="{36F237EE-6BEB-49BC-94EB-AABDB8AEBBD5}" srcId="{88FFB7A8-CEA8-41CB-B7D6-0814EDD3799F}" destId="{B22DB603-38F4-4229-89C3-502B63FA589C}" srcOrd="1" destOrd="0" parTransId="{9F1092E4-7035-48A2-8D8F-0F5BE6E7704F}" sibTransId="{A477EFB0-C30C-48D7-96D5-3BAD201EC53C}"/>
    <dgm:cxn modelId="{BB313554-3930-4E2E-AEB8-5CEC2590AE6F}" type="presOf" srcId="{6E67F4FD-E4BF-420B-98D6-4FB558205C82}" destId="{241EE133-441A-45C4-93C2-EBD0676143F7}" srcOrd="0" destOrd="2" presId="urn:microsoft.com/office/officeart/2005/8/layout/hProcess11"/>
    <dgm:cxn modelId="{B8EA7996-9E80-42ED-BBC4-5EA9EB388F14}" srcId="{801544B5-3B63-4E88-99E9-A82D1EA8A224}" destId="{E38E9833-926B-4CF9-AD5A-091C98FCDF28}" srcOrd="6" destOrd="0" parTransId="{DB7EB0DD-14E4-4AF6-B9B3-80EEA7FEBDF9}" sibTransId="{B78019DD-29AC-4DD1-962E-A0D84017C7B8}"/>
    <dgm:cxn modelId="{D52897CF-A52F-421B-AD7F-D1C7F6DEFB49}" srcId="{88FFB7A8-CEA8-41CB-B7D6-0814EDD3799F}" destId="{D08AC4B0-BC8D-41EE-BD2B-2207E3749BB2}" srcOrd="0" destOrd="0" parTransId="{24ED2375-9BEA-4014-BD36-8BBD6CED065B}" sibTransId="{159C58D8-E26E-4DA5-ADAB-6A7C5E63E555}"/>
    <dgm:cxn modelId="{D8ADC418-8CC7-45D9-90C0-946B882EF9F6}" srcId="{801544B5-3B63-4E88-99E9-A82D1EA8A224}" destId="{281D99D4-8761-4898-B53B-DB05B2773F38}" srcOrd="7" destOrd="0" parTransId="{D2A290D2-F7D0-4B14-9BA9-29D6B6D461B3}" sibTransId="{0365E296-5CAD-421E-A547-667AA3BC10C4}"/>
    <dgm:cxn modelId="{EFAB033E-C048-4C04-847A-2C5FA0969E4E}" srcId="{281D99D4-8761-4898-B53B-DB05B2773F38}" destId="{42C5AAF5-5CD6-434F-A07C-0E1B0A945251}" srcOrd="2" destOrd="0" parTransId="{7A63B73B-2CC2-4E67-A655-08986EA82FD6}" sibTransId="{81B39FA9-C7CF-4056-8871-0C087ECBD372}"/>
    <dgm:cxn modelId="{1F53EEDB-EB3E-4D23-9414-66ED62D671D3}" type="presOf" srcId="{C53340FB-A833-4F44-9338-1D4F2486E6C5}" destId="{98C2B38E-00D6-4942-987A-C43D30571A4C}" srcOrd="0" destOrd="0" presId="urn:microsoft.com/office/officeart/2005/8/layout/hProcess11"/>
    <dgm:cxn modelId="{BD877CC5-B584-42C3-961C-9BEE107694CF}" type="presOf" srcId="{FFB9379D-10A4-46E8-88E0-D11B6933AA02}" destId="{B2C9C2E4-A3DF-438E-BCED-7E255944CEEB}" srcOrd="0" destOrd="3" presId="urn:microsoft.com/office/officeart/2005/8/layout/hProcess11"/>
    <dgm:cxn modelId="{52F72A63-16F1-49EA-A549-56ACD6F095EB}" type="presOf" srcId="{66920999-3DC7-43E2-8076-05947CB18785}" destId="{98C2B38E-00D6-4942-987A-C43D30571A4C}" srcOrd="0" destOrd="1" presId="urn:microsoft.com/office/officeart/2005/8/layout/hProcess11"/>
    <dgm:cxn modelId="{BD88E78E-79F6-4155-8430-B546044A2E09}" srcId="{801544B5-3B63-4E88-99E9-A82D1EA8A224}" destId="{FA5FDD65-0F10-46F4-909A-2FA93D75EC1D}" srcOrd="9" destOrd="0" parTransId="{E81E5AE3-CAAB-4AB0-B991-5D74E06951D1}" sibTransId="{C6E5D90B-C976-46B0-A027-955AC5EF9339}"/>
    <dgm:cxn modelId="{3DC24A3F-1182-443C-9166-31A798417DF4}" srcId="{C53340FB-A833-4F44-9338-1D4F2486E6C5}" destId="{6D9AE0AF-C77C-4404-9293-D35613C3CE65}" srcOrd="1" destOrd="0" parTransId="{D063D7F6-1971-4E3D-9209-6019954FEC5B}" sibTransId="{E64626AB-84C5-4051-8A69-1A3D2CE7FA52}"/>
    <dgm:cxn modelId="{B0532D16-BAFA-4C54-8367-E6BBA02607B9}" type="presOf" srcId="{87485FCC-D020-4E1C-BC7B-1EF8C3DCC296}" destId="{B2C9C2E4-A3DF-438E-BCED-7E255944CEEB}" srcOrd="0" destOrd="2" presId="urn:microsoft.com/office/officeart/2005/8/layout/hProcess11"/>
    <dgm:cxn modelId="{C0B1FAAD-4217-4362-A4F2-58DD9B2C7BD0}" srcId="{E38E9833-926B-4CF9-AD5A-091C98FCDF28}" destId="{5F65CA45-40AC-4360-821E-7EC2E636D1AF}" srcOrd="1" destOrd="0" parTransId="{085DA8E9-5FE1-45FB-80EE-F5750B893F88}" sibTransId="{AACCAFAB-BC24-4491-B5BD-F3D20438D4D6}"/>
    <dgm:cxn modelId="{7ED9860B-6B17-4F9F-AC7F-202821656ECD}" type="presOf" srcId="{4CFEE376-E88F-4236-9703-FDDB9BBE951F}" destId="{5DEB76DF-3313-4D17-B8A4-DACACF8AFA5F}" srcOrd="0" destOrd="1" presId="urn:microsoft.com/office/officeart/2005/8/layout/hProcess11"/>
    <dgm:cxn modelId="{7E6F6CEC-2958-4672-B094-44571B2219DC}" type="presOf" srcId="{277526C9-8EF4-4A63-BDC6-87683C4C410B}" destId="{801855C6-6C5E-4AF3-8D7B-A4A1C472760C}" srcOrd="0" destOrd="0" presId="urn:microsoft.com/office/officeart/2005/8/layout/hProcess11"/>
    <dgm:cxn modelId="{DF41F7F9-7D33-414B-BEAE-63D17947976D}" srcId="{801544B5-3B63-4E88-99E9-A82D1EA8A224}" destId="{277526C9-8EF4-4A63-BDC6-87683C4C410B}" srcOrd="0" destOrd="0" parTransId="{A0105761-0039-4D1C-97CA-F40391FCCB48}" sibTransId="{F83A13C5-16E9-4157-8D29-22D7F8EE73CA}"/>
    <dgm:cxn modelId="{5BAC8AF6-D058-44DD-A695-F260B13A24A0}" srcId="{D99B10B2-0D14-4DAB-A98D-AF1DC93ECBFF}" destId="{87485FCC-D020-4E1C-BC7B-1EF8C3DCC296}" srcOrd="1" destOrd="0" parTransId="{857BD47C-D890-441F-8B59-B962BA719B71}" sibTransId="{A4DEB390-EE32-40A6-82A0-3C77C577795C}"/>
    <dgm:cxn modelId="{1A625291-C050-475E-B5D4-D75B3ABDD8F8}" type="presOf" srcId="{78FB7A34-2807-41B0-B750-7FCB3432234E}" destId="{7FD6D93B-AF51-403F-9AB8-450BEC8C3115}" srcOrd="0" destOrd="2" presId="urn:microsoft.com/office/officeart/2005/8/layout/hProcess11"/>
    <dgm:cxn modelId="{5A13FDA7-9C28-460A-B26C-5C6EBFE8E792}" srcId="{9D616DB4-F8DC-458C-AA98-6BBFEE43C2CA}" destId="{2FBECB37-A9ED-4FDC-810B-7C4626576683}" srcOrd="1" destOrd="0" parTransId="{E894E961-0A9F-40B0-91D0-B28947BB78DB}" sibTransId="{301A1A6A-7E5E-43D9-91AE-ABBE091A67DA}"/>
    <dgm:cxn modelId="{DFA077DB-1166-4945-AA30-FFAEA4F90818}" srcId="{801544B5-3B63-4E88-99E9-A82D1EA8A224}" destId="{C53340FB-A833-4F44-9338-1D4F2486E6C5}" srcOrd="3" destOrd="0" parTransId="{37ED021D-78BA-4D87-BAB6-236AE6B88FB2}" sibTransId="{403E21BE-F81C-4775-912F-3DD5B83A3608}"/>
    <dgm:cxn modelId="{F9860915-0BFE-4936-BCFC-FEC1A4759BF8}" srcId="{D99B10B2-0D14-4DAB-A98D-AF1DC93ECBFF}" destId="{FFB9379D-10A4-46E8-88E0-D11B6933AA02}" srcOrd="2" destOrd="0" parTransId="{23EFCB77-1D78-44DC-850B-1FE70CAD59BB}" sibTransId="{EB0B4B6F-C1CA-438F-BDD5-B5968B4D25EB}"/>
    <dgm:cxn modelId="{D0616E3F-18CB-4AD6-AE3F-0FBF0CAA271E}" type="presOf" srcId="{FA5FDD65-0F10-46F4-909A-2FA93D75EC1D}" destId="{241EE133-441A-45C4-93C2-EBD0676143F7}" srcOrd="0" destOrd="0" presId="urn:microsoft.com/office/officeart/2005/8/layout/hProcess11"/>
    <dgm:cxn modelId="{3154BF3C-DF1A-4DDA-A2F9-E739DE391BEB}" type="presOf" srcId="{3FBED3C8-918A-484B-96E6-5B2555DC19C7}" destId="{6F45D3C4-5244-4EE3-9E9D-E6B678B01BD5}" srcOrd="0" destOrd="1" presId="urn:microsoft.com/office/officeart/2005/8/layout/hProcess11"/>
    <dgm:cxn modelId="{EE8BA03C-C09E-450C-96F6-5DA6B44523FF}" type="presOf" srcId="{60954E5A-F54D-4AE6-9C41-4DA0FE0BCF0A}" destId="{4FB6120E-6BB5-4365-923E-46AFF2BBC699}" srcOrd="0" destOrd="0" presId="urn:microsoft.com/office/officeart/2005/8/layout/hProcess11"/>
    <dgm:cxn modelId="{A7098C75-2EDC-4C8D-A123-19523A8B019D}" srcId="{801544B5-3B63-4E88-99E9-A82D1EA8A224}" destId="{88FFB7A8-CEA8-41CB-B7D6-0814EDD3799F}" srcOrd="5" destOrd="0" parTransId="{C7C400EF-0E0D-4B62-A48D-14EBC08C26AA}" sibTransId="{EF987703-3BED-4F52-8F6F-B702A1EDE0BF}"/>
    <dgm:cxn modelId="{06BBBF84-728C-42EB-A5D3-A580E9BB70F4}" type="presOf" srcId="{E38E9833-926B-4CF9-AD5A-091C98FCDF28}" destId="{C3C89642-EED6-4B4F-9BBD-D14A66EE68F1}" srcOrd="0" destOrd="0" presId="urn:microsoft.com/office/officeart/2005/8/layout/hProcess11"/>
    <dgm:cxn modelId="{DF4A97D4-E72C-45B2-9C45-66FD6A07921A}" type="presOf" srcId="{24F488A0-1EAE-4056-AE59-8FC07ADF6898}" destId="{4FB6120E-6BB5-4365-923E-46AFF2BBC699}" srcOrd="0" destOrd="1" presId="urn:microsoft.com/office/officeart/2005/8/layout/hProcess11"/>
    <dgm:cxn modelId="{DDADEF6A-4049-4317-B117-AAC011DB148B}" srcId="{277526C9-8EF4-4A63-BDC6-87683C4C410B}" destId="{8213FB41-69F3-46B2-A083-16349E23A4E2}" srcOrd="0" destOrd="0" parTransId="{CB5957A2-864B-4314-9EB0-78D2831ED91F}" sibTransId="{B3A90ACA-92FB-4E15-8266-3D69B9045902}"/>
    <dgm:cxn modelId="{665B3857-2611-49D9-ADAD-13525B4B579A}" type="presOf" srcId="{AC3A3BA6-177A-4753-A619-A2E946EA12FA}" destId="{4FB6120E-6BB5-4365-923E-46AFF2BBC699}" srcOrd="0" destOrd="2" presId="urn:microsoft.com/office/officeart/2005/8/layout/hProcess11"/>
    <dgm:cxn modelId="{1EF6B8FE-456F-4C91-99DC-F33D6AC7B3BD}" type="presOf" srcId="{D99B10B2-0D14-4DAB-A98D-AF1DC93ECBFF}" destId="{B2C9C2E4-A3DF-438E-BCED-7E255944CEEB}" srcOrd="0" destOrd="0" presId="urn:microsoft.com/office/officeart/2005/8/layout/hProcess11"/>
    <dgm:cxn modelId="{91DCDF01-AA1D-48B5-852C-0BC3888A24DC}" srcId="{D99B10B2-0D14-4DAB-A98D-AF1DC93ECBFF}" destId="{BDCC9BB9-532D-4518-9464-2DB999A14FC6}" srcOrd="0" destOrd="0" parTransId="{36F34762-E73A-4372-8BBA-0D32100411C8}" sibTransId="{B4A6DA40-DA84-423A-82BE-9E732192A7B2}"/>
    <dgm:cxn modelId="{D8324A16-EFA3-4C91-94F3-78226C3803EF}" srcId="{801544B5-3B63-4E88-99E9-A82D1EA8A224}" destId="{60954E5A-F54D-4AE6-9C41-4DA0FE0BCF0A}" srcOrd="1" destOrd="0" parTransId="{A0C3E5B7-7D26-4A8F-83C2-FBA7B0973B94}" sibTransId="{C825D4D1-2A14-414C-B8BF-749B4897D770}"/>
    <dgm:cxn modelId="{BED33610-F7E2-48CD-8C86-4AF11EF846D2}" srcId="{E38E9833-926B-4CF9-AD5A-091C98FCDF28}" destId="{C1D18BE8-94DA-4764-855F-5B4AFD0D608D}" srcOrd="0" destOrd="0" parTransId="{00A593A8-2826-41C5-8021-7E4E4C5D69BE}" sibTransId="{D0EABD4A-D4B5-4879-AA30-9C7139396C67}"/>
    <dgm:cxn modelId="{8AA057AF-5D7E-480C-9F82-736F58001EA5}" type="presOf" srcId="{B22DB603-38F4-4229-89C3-502B63FA589C}" destId="{0B08DD29-AC13-445E-9C5E-27A543FC1E7E}" srcOrd="0" destOrd="2" presId="urn:microsoft.com/office/officeart/2005/8/layout/hProcess11"/>
    <dgm:cxn modelId="{F140736E-219F-4C52-8BA7-069C2C8E1303}" srcId="{C53340FB-A833-4F44-9338-1D4F2486E6C5}" destId="{66920999-3DC7-43E2-8076-05947CB18785}" srcOrd="0" destOrd="0" parTransId="{9538A16D-4415-4262-AEF4-D92B7C1F22A2}" sibTransId="{3FF97002-8221-4C8B-B437-282E4621F249}"/>
    <dgm:cxn modelId="{5B83EC34-39C0-4A69-BAAB-013F7E6FBB28}" srcId="{FA5FDD65-0F10-46F4-909A-2FA93D75EC1D}" destId="{6E67F4FD-E4BF-420B-98D6-4FB558205C82}" srcOrd="1" destOrd="0" parTransId="{437B6EE0-ABFD-4D27-BB77-92FF7EC1805A}" sibTransId="{3BEF9014-DDDE-4551-94B2-50C7DDCB753E}"/>
    <dgm:cxn modelId="{8C7CA8EF-C98A-43E7-8056-841488974EF6}" type="presOf" srcId="{4EAE8AA0-E943-4D27-8E29-304539DEDE7A}" destId="{7FD6D93B-AF51-403F-9AB8-450BEC8C3115}" srcOrd="0" destOrd="1" presId="urn:microsoft.com/office/officeart/2005/8/layout/hProcess11"/>
    <dgm:cxn modelId="{CE4497CD-BE7C-4CD9-AD7F-BD7D44B70E1B}" srcId="{60954E5A-F54D-4AE6-9C41-4DA0FE0BCF0A}" destId="{AC3A3BA6-177A-4753-A619-A2E946EA12FA}" srcOrd="1" destOrd="0" parTransId="{AC8D8338-F7BD-4108-96CD-866A1102CD4B}" sibTransId="{0BC974C6-1F3E-4A1F-B723-39B7C9AF3E0C}"/>
    <dgm:cxn modelId="{9DD08066-BCF3-4F83-A66E-3EC28526ACCA}" type="presOf" srcId="{2FBECB37-A9ED-4FDC-810B-7C4626576683}" destId="{6F45D3C4-5244-4EE3-9E9D-E6B678B01BD5}" srcOrd="0" destOrd="2" presId="urn:microsoft.com/office/officeart/2005/8/layout/hProcess11"/>
    <dgm:cxn modelId="{578C235C-7A63-4E0A-BA83-E4F8A5CBC545}" srcId="{FA5FDD65-0F10-46F4-909A-2FA93D75EC1D}" destId="{6B836E2C-B19B-4549-A951-872319123B36}" srcOrd="0" destOrd="0" parTransId="{16372C6D-54C7-4DA6-842D-ED041887245C}" sibTransId="{C338E80C-5778-4D6B-AAC1-3AA8634275D8}"/>
    <dgm:cxn modelId="{059871BF-F833-42DF-9B4B-E5013956BB58}" type="presOf" srcId="{42C5AAF5-5CD6-434F-A07C-0E1B0A945251}" destId="{5DEB76DF-3313-4D17-B8A4-DACACF8AFA5F}" srcOrd="0" destOrd="3" presId="urn:microsoft.com/office/officeart/2005/8/layout/hProcess11"/>
    <dgm:cxn modelId="{CDF190D4-1025-4597-AD50-FD05643917C5}" srcId="{801544B5-3B63-4E88-99E9-A82D1EA8A224}" destId="{D99B10B2-0D14-4DAB-A98D-AF1DC93ECBFF}" srcOrd="8" destOrd="0" parTransId="{9802EB15-4AF7-4F6B-9EA4-63E4B63C324D}" sibTransId="{72DA0D2C-C4E8-45D7-B6F8-FF92540D4686}"/>
    <dgm:cxn modelId="{A66E37C4-1D0B-475F-AD4A-ABC36C11FB99}" srcId="{9D616DB4-F8DC-458C-AA98-6BBFEE43C2CA}" destId="{3FBED3C8-918A-484B-96E6-5B2555DC19C7}" srcOrd="0" destOrd="0" parTransId="{9F7BFD14-159F-4AFA-86C6-527DBE1B9F49}" sibTransId="{6D0F2E07-6E7B-4CCB-B96D-D12B7B08FF7E}"/>
    <dgm:cxn modelId="{1E56F68F-3048-4B78-ABA4-485138E21958}" srcId="{281D99D4-8761-4898-B53B-DB05B2773F38}" destId="{4CFEE376-E88F-4236-9703-FDDB9BBE951F}" srcOrd="0" destOrd="0" parTransId="{02AF5ADC-5367-4D36-B01F-9A5EE725F210}" sibTransId="{B1C49D05-9254-40E6-835C-4A2F1CB62785}"/>
    <dgm:cxn modelId="{FC4DAAB4-AAA4-4E0A-A7A1-085AD27E165E}" type="presOf" srcId="{6B836E2C-B19B-4549-A951-872319123B36}" destId="{241EE133-441A-45C4-93C2-EBD0676143F7}" srcOrd="0" destOrd="1" presId="urn:microsoft.com/office/officeart/2005/8/layout/hProcess11"/>
    <dgm:cxn modelId="{4FDB49CD-3451-453D-855C-E09EB68FFEAC}" type="presOf" srcId="{6D9AE0AF-C77C-4404-9293-D35613C3CE65}" destId="{98C2B38E-00D6-4942-987A-C43D30571A4C}" srcOrd="0" destOrd="2" presId="urn:microsoft.com/office/officeart/2005/8/layout/hProcess11"/>
    <dgm:cxn modelId="{71182311-6602-43A5-90C8-BB1E0F6D7B63}" srcId="{D6CCF0FE-81DC-4D9E-818F-17F67057135D}" destId="{4EAE8AA0-E943-4D27-8E29-304539DEDE7A}" srcOrd="0" destOrd="0" parTransId="{1D085209-B01A-4B5B-BF7F-D951A8B8C313}" sibTransId="{0D1958C0-9D5A-456B-BF81-41D89592AE0B}"/>
    <dgm:cxn modelId="{9D85AE7F-86F3-4B39-86D0-970EC5859BBD}" srcId="{60954E5A-F54D-4AE6-9C41-4DA0FE0BCF0A}" destId="{24F488A0-1EAE-4056-AE59-8FC07ADF6898}" srcOrd="0" destOrd="0" parTransId="{E5ECF56A-D5A1-4EFE-9B86-E3E93F84C18B}" sibTransId="{5F340585-4D13-4569-9239-EB58AC341CDB}"/>
    <dgm:cxn modelId="{D54CACAA-B0A8-422E-8844-268CF46D7CE9}" type="presOf" srcId="{801544B5-3B63-4E88-99E9-A82D1EA8A224}" destId="{BA1D0CFF-9849-47BC-BB50-BD9AFE21A654}" srcOrd="0" destOrd="0" presId="urn:microsoft.com/office/officeart/2005/8/layout/hProcess11"/>
    <dgm:cxn modelId="{66A3A814-5AED-4622-B60F-FFB461B47491}" srcId="{801544B5-3B63-4E88-99E9-A82D1EA8A224}" destId="{D6CCF0FE-81DC-4D9E-818F-17F67057135D}" srcOrd="4" destOrd="0" parTransId="{8EDD4F35-D471-480D-B788-9C2616E7352A}" sibTransId="{45C3B581-3092-4515-B1FE-F19E6F909718}"/>
    <dgm:cxn modelId="{43773957-91D2-484E-97CE-ED1B25FE1BDE}" type="presOf" srcId="{BDCC9BB9-532D-4518-9464-2DB999A14FC6}" destId="{B2C9C2E4-A3DF-438E-BCED-7E255944CEEB}" srcOrd="0" destOrd="1" presId="urn:microsoft.com/office/officeart/2005/8/layout/hProcess11"/>
    <dgm:cxn modelId="{EE06C4F3-3DFA-492F-B57B-FE12C6F51E9C}" srcId="{281D99D4-8761-4898-B53B-DB05B2773F38}" destId="{8E2DF349-6194-49F3-97BC-AAE49F30FA49}" srcOrd="1" destOrd="0" parTransId="{943F9EEC-02C1-4914-B22D-7DE6F23ACC88}" sibTransId="{A6B184D6-3ECA-4CB6-8665-F926820BBD44}"/>
    <dgm:cxn modelId="{AA1ABE10-A1EE-48A5-91E0-55CF61BD4A40}" type="presOf" srcId="{D08AC4B0-BC8D-41EE-BD2B-2207E3749BB2}" destId="{0B08DD29-AC13-445E-9C5E-27A543FC1E7E}" srcOrd="0" destOrd="1" presId="urn:microsoft.com/office/officeart/2005/8/layout/hProcess11"/>
    <dgm:cxn modelId="{2BBAEB30-1916-4479-9D42-C98669726543}" srcId="{FA5FDD65-0F10-46F4-909A-2FA93D75EC1D}" destId="{0EF22D47-207B-4FA0-A09F-20D2D2FCD8AD}" srcOrd="2" destOrd="0" parTransId="{45ABD882-C0B4-4154-9C66-951C15CD42D9}" sibTransId="{506E087E-24A4-40E2-9E01-248312B41626}"/>
    <dgm:cxn modelId="{18074717-A15C-4D79-BA43-4B3A0B4DBD04}" type="presOf" srcId="{8E2DF349-6194-49F3-97BC-AAE49F30FA49}" destId="{5DEB76DF-3313-4D17-B8A4-DACACF8AFA5F}" srcOrd="0" destOrd="2" presId="urn:microsoft.com/office/officeart/2005/8/layout/hProcess11"/>
    <dgm:cxn modelId="{07E1B585-D498-443B-AAF9-4D1052501375}" type="presParOf" srcId="{BA1D0CFF-9849-47BC-BB50-BD9AFE21A654}" destId="{DFFA3358-205C-4859-98F7-52921596B83E}" srcOrd="0" destOrd="0" presId="urn:microsoft.com/office/officeart/2005/8/layout/hProcess11"/>
    <dgm:cxn modelId="{65981F2C-D172-422B-BAAD-60EB1EB00F4A}" type="presParOf" srcId="{BA1D0CFF-9849-47BC-BB50-BD9AFE21A654}" destId="{540A98C1-954F-4755-8629-E5BD7A472326}" srcOrd="1" destOrd="0" presId="urn:microsoft.com/office/officeart/2005/8/layout/hProcess11"/>
    <dgm:cxn modelId="{41721AFA-99A1-4751-B1B9-7458A6634F02}" type="presParOf" srcId="{540A98C1-954F-4755-8629-E5BD7A472326}" destId="{EA0A9219-9332-487F-AB03-41B1C62C2E45}" srcOrd="0" destOrd="0" presId="urn:microsoft.com/office/officeart/2005/8/layout/hProcess11"/>
    <dgm:cxn modelId="{031D23EA-49A3-4CCF-8C31-856DD6D3E046}" type="presParOf" srcId="{EA0A9219-9332-487F-AB03-41B1C62C2E45}" destId="{801855C6-6C5E-4AF3-8D7B-A4A1C472760C}" srcOrd="0" destOrd="0" presId="urn:microsoft.com/office/officeart/2005/8/layout/hProcess11"/>
    <dgm:cxn modelId="{4C7964AA-00B9-4CEE-B043-6E83F2665E77}" type="presParOf" srcId="{EA0A9219-9332-487F-AB03-41B1C62C2E45}" destId="{5D6495EB-D302-4904-8B6F-E6C10081A9A4}" srcOrd="1" destOrd="0" presId="urn:microsoft.com/office/officeart/2005/8/layout/hProcess11"/>
    <dgm:cxn modelId="{AC427651-D7CF-45DE-BB10-FD87DCB8C5FE}" type="presParOf" srcId="{EA0A9219-9332-487F-AB03-41B1C62C2E45}" destId="{738C3CF9-D1EC-442A-988C-3FCA05103719}" srcOrd="2" destOrd="0" presId="urn:microsoft.com/office/officeart/2005/8/layout/hProcess11"/>
    <dgm:cxn modelId="{331917B0-C195-4208-8069-AC3174FEE930}" type="presParOf" srcId="{540A98C1-954F-4755-8629-E5BD7A472326}" destId="{D770273F-B8CF-4BF7-8C59-2066E26C1432}" srcOrd="1" destOrd="0" presId="urn:microsoft.com/office/officeart/2005/8/layout/hProcess11"/>
    <dgm:cxn modelId="{6EF155B9-4354-4913-A868-99AC03B22375}" type="presParOf" srcId="{540A98C1-954F-4755-8629-E5BD7A472326}" destId="{3851CE68-9AAE-4A50-AE6E-7841526A1BFC}" srcOrd="2" destOrd="0" presId="urn:microsoft.com/office/officeart/2005/8/layout/hProcess11"/>
    <dgm:cxn modelId="{74A4BE8A-5B31-40C8-8ACD-FEB135D0EE34}" type="presParOf" srcId="{3851CE68-9AAE-4A50-AE6E-7841526A1BFC}" destId="{4FB6120E-6BB5-4365-923E-46AFF2BBC699}" srcOrd="0" destOrd="0" presId="urn:microsoft.com/office/officeart/2005/8/layout/hProcess11"/>
    <dgm:cxn modelId="{FA81E74A-BC21-49BF-AAC4-F391DC8344EE}" type="presParOf" srcId="{3851CE68-9AAE-4A50-AE6E-7841526A1BFC}" destId="{DA756F36-E8FE-412B-A41B-8B45181672E2}" srcOrd="1" destOrd="0" presId="urn:microsoft.com/office/officeart/2005/8/layout/hProcess11"/>
    <dgm:cxn modelId="{0148FAC5-1E61-495B-A7EF-3C4907332650}" type="presParOf" srcId="{3851CE68-9AAE-4A50-AE6E-7841526A1BFC}" destId="{849CA0BC-844F-4E4A-A4E6-DFFA4E2780B5}" srcOrd="2" destOrd="0" presId="urn:microsoft.com/office/officeart/2005/8/layout/hProcess11"/>
    <dgm:cxn modelId="{0AED26F9-6D98-4FAB-B0E2-7EDC44BF5ECF}" type="presParOf" srcId="{540A98C1-954F-4755-8629-E5BD7A472326}" destId="{0FF20479-B600-4A0F-82D5-C3573A487CED}" srcOrd="3" destOrd="0" presId="urn:microsoft.com/office/officeart/2005/8/layout/hProcess11"/>
    <dgm:cxn modelId="{972ABAAB-9A04-4F43-913D-6C7D58DCFABD}" type="presParOf" srcId="{540A98C1-954F-4755-8629-E5BD7A472326}" destId="{D229E11F-1660-4DB3-A4FF-3A0090A3A009}" srcOrd="4" destOrd="0" presId="urn:microsoft.com/office/officeart/2005/8/layout/hProcess11"/>
    <dgm:cxn modelId="{40914EDB-3120-4AC0-A4EC-0859C8D9B118}" type="presParOf" srcId="{D229E11F-1660-4DB3-A4FF-3A0090A3A009}" destId="{6F45D3C4-5244-4EE3-9E9D-E6B678B01BD5}" srcOrd="0" destOrd="0" presId="urn:microsoft.com/office/officeart/2005/8/layout/hProcess11"/>
    <dgm:cxn modelId="{721EB314-7C2A-4D85-BB85-2D1316058704}" type="presParOf" srcId="{D229E11F-1660-4DB3-A4FF-3A0090A3A009}" destId="{AC05A894-4FE1-408B-A69C-FA2E0C77C327}" srcOrd="1" destOrd="0" presId="urn:microsoft.com/office/officeart/2005/8/layout/hProcess11"/>
    <dgm:cxn modelId="{20DA50FD-4AC9-4345-BDE2-37874F88A6D3}" type="presParOf" srcId="{D229E11F-1660-4DB3-A4FF-3A0090A3A009}" destId="{B6225C91-DC63-48F2-AC9C-AC0D83877170}" srcOrd="2" destOrd="0" presId="urn:microsoft.com/office/officeart/2005/8/layout/hProcess11"/>
    <dgm:cxn modelId="{38F99AEB-BE55-4B52-AF16-E2DB0142FDEF}" type="presParOf" srcId="{540A98C1-954F-4755-8629-E5BD7A472326}" destId="{E134500D-F5F6-4319-B777-A1E27D7A3ED6}" srcOrd="5" destOrd="0" presId="urn:microsoft.com/office/officeart/2005/8/layout/hProcess11"/>
    <dgm:cxn modelId="{38C21980-5AA9-4A97-AD19-C65AFF8D44BD}" type="presParOf" srcId="{540A98C1-954F-4755-8629-E5BD7A472326}" destId="{F5440861-1FC3-4B3E-8220-E39E852C8B3F}" srcOrd="6" destOrd="0" presId="urn:microsoft.com/office/officeart/2005/8/layout/hProcess11"/>
    <dgm:cxn modelId="{90DB894A-026A-4FDC-962B-4D477A48C288}" type="presParOf" srcId="{F5440861-1FC3-4B3E-8220-E39E852C8B3F}" destId="{98C2B38E-00D6-4942-987A-C43D30571A4C}" srcOrd="0" destOrd="0" presId="urn:microsoft.com/office/officeart/2005/8/layout/hProcess11"/>
    <dgm:cxn modelId="{86E7A9BB-8AE7-4F3D-85F4-B512EF8C615A}" type="presParOf" srcId="{F5440861-1FC3-4B3E-8220-E39E852C8B3F}" destId="{8BE0F584-9E86-4EB6-B4D8-AF29FED9D2D4}" srcOrd="1" destOrd="0" presId="urn:microsoft.com/office/officeart/2005/8/layout/hProcess11"/>
    <dgm:cxn modelId="{2239A4D7-BFD5-4295-9342-C1E1661D50CD}" type="presParOf" srcId="{F5440861-1FC3-4B3E-8220-E39E852C8B3F}" destId="{B4BBD96F-A914-46D2-BDAE-DCCA2EA0EFF9}" srcOrd="2" destOrd="0" presId="urn:microsoft.com/office/officeart/2005/8/layout/hProcess11"/>
    <dgm:cxn modelId="{2A2D9AC9-DA61-49E8-B07B-B612CADD6053}" type="presParOf" srcId="{540A98C1-954F-4755-8629-E5BD7A472326}" destId="{11A06B30-D3E1-4814-A300-25BC7AC9EDE2}" srcOrd="7" destOrd="0" presId="urn:microsoft.com/office/officeart/2005/8/layout/hProcess11"/>
    <dgm:cxn modelId="{E920E108-8BF2-4194-B5F7-CF914486B8DC}" type="presParOf" srcId="{540A98C1-954F-4755-8629-E5BD7A472326}" destId="{CE2E6FAA-6AD6-4AAF-A07C-CD61B2B7B8A6}" srcOrd="8" destOrd="0" presId="urn:microsoft.com/office/officeart/2005/8/layout/hProcess11"/>
    <dgm:cxn modelId="{2D619019-C74F-4E65-B9CB-2302DE80010A}" type="presParOf" srcId="{CE2E6FAA-6AD6-4AAF-A07C-CD61B2B7B8A6}" destId="{7FD6D93B-AF51-403F-9AB8-450BEC8C3115}" srcOrd="0" destOrd="0" presId="urn:microsoft.com/office/officeart/2005/8/layout/hProcess11"/>
    <dgm:cxn modelId="{1C5F9A17-E340-4CEC-9092-E9ACDBD97F14}" type="presParOf" srcId="{CE2E6FAA-6AD6-4AAF-A07C-CD61B2B7B8A6}" destId="{2668149C-6FE7-43CC-A7BE-320B32369719}" srcOrd="1" destOrd="0" presId="urn:microsoft.com/office/officeart/2005/8/layout/hProcess11"/>
    <dgm:cxn modelId="{8EB08E69-6C57-48A2-AD57-0CB8CC10D4E5}" type="presParOf" srcId="{CE2E6FAA-6AD6-4AAF-A07C-CD61B2B7B8A6}" destId="{44D8BCB0-DE65-412B-B368-46E841D0570E}" srcOrd="2" destOrd="0" presId="urn:microsoft.com/office/officeart/2005/8/layout/hProcess11"/>
    <dgm:cxn modelId="{04242B69-C7EA-40B1-9681-598CBB53A1F9}" type="presParOf" srcId="{540A98C1-954F-4755-8629-E5BD7A472326}" destId="{0DF2D37D-C737-4A61-8B21-DA4678FA513E}" srcOrd="9" destOrd="0" presId="urn:microsoft.com/office/officeart/2005/8/layout/hProcess11"/>
    <dgm:cxn modelId="{AFF972A4-7B17-4D46-84AA-79F90E0382F5}" type="presParOf" srcId="{540A98C1-954F-4755-8629-E5BD7A472326}" destId="{EA377A28-C962-44D1-97F4-5F894C19D328}" srcOrd="10" destOrd="0" presId="urn:microsoft.com/office/officeart/2005/8/layout/hProcess11"/>
    <dgm:cxn modelId="{3F3288F1-917C-4CB1-9175-198E990219E2}" type="presParOf" srcId="{EA377A28-C962-44D1-97F4-5F894C19D328}" destId="{0B08DD29-AC13-445E-9C5E-27A543FC1E7E}" srcOrd="0" destOrd="0" presId="urn:microsoft.com/office/officeart/2005/8/layout/hProcess11"/>
    <dgm:cxn modelId="{EFD18481-673A-4D89-B9E7-318D178A3F6E}" type="presParOf" srcId="{EA377A28-C962-44D1-97F4-5F894C19D328}" destId="{17DF1D27-4E51-4B42-8C64-1905B67658A4}" srcOrd="1" destOrd="0" presId="urn:microsoft.com/office/officeart/2005/8/layout/hProcess11"/>
    <dgm:cxn modelId="{9994EDB3-5741-4C0B-B9F5-91594F6CC068}" type="presParOf" srcId="{EA377A28-C962-44D1-97F4-5F894C19D328}" destId="{4C0CA26D-0FB1-4CA1-89D8-41D2504EAF25}" srcOrd="2" destOrd="0" presId="urn:microsoft.com/office/officeart/2005/8/layout/hProcess11"/>
    <dgm:cxn modelId="{D84C0D0F-C149-412E-AE9C-B4B456147905}" type="presParOf" srcId="{540A98C1-954F-4755-8629-E5BD7A472326}" destId="{84E49287-D628-4155-B208-7C659012AA08}" srcOrd="11" destOrd="0" presId="urn:microsoft.com/office/officeart/2005/8/layout/hProcess11"/>
    <dgm:cxn modelId="{E900F965-5B96-4D07-9BB8-79225A7FC046}" type="presParOf" srcId="{540A98C1-954F-4755-8629-E5BD7A472326}" destId="{5A2EF765-33DD-4A3C-8FB3-8016EE49AD51}" srcOrd="12" destOrd="0" presId="urn:microsoft.com/office/officeart/2005/8/layout/hProcess11"/>
    <dgm:cxn modelId="{6F2BFEEF-5C1A-480A-836C-32CF63F77D7C}" type="presParOf" srcId="{5A2EF765-33DD-4A3C-8FB3-8016EE49AD51}" destId="{C3C89642-EED6-4B4F-9BBD-D14A66EE68F1}" srcOrd="0" destOrd="0" presId="urn:microsoft.com/office/officeart/2005/8/layout/hProcess11"/>
    <dgm:cxn modelId="{FE25A73A-03AC-4AEC-9B83-1872E04F66E5}" type="presParOf" srcId="{5A2EF765-33DD-4A3C-8FB3-8016EE49AD51}" destId="{00D475D7-B997-409D-9118-7BEEA027292C}" srcOrd="1" destOrd="0" presId="urn:microsoft.com/office/officeart/2005/8/layout/hProcess11"/>
    <dgm:cxn modelId="{E1C87CFC-CC45-4CF4-8830-DC1D3F6DF68E}" type="presParOf" srcId="{5A2EF765-33DD-4A3C-8FB3-8016EE49AD51}" destId="{776EAAA4-4EDD-477F-99A7-A801EAB1A9B2}" srcOrd="2" destOrd="0" presId="urn:microsoft.com/office/officeart/2005/8/layout/hProcess11"/>
    <dgm:cxn modelId="{E8C6167B-BCE5-4ED9-A409-105340565926}" type="presParOf" srcId="{540A98C1-954F-4755-8629-E5BD7A472326}" destId="{9FC48F0B-CC90-472F-8C34-7B1467BE1641}" srcOrd="13" destOrd="0" presId="urn:microsoft.com/office/officeart/2005/8/layout/hProcess11"/>
    <dgm:cxn modelId="{521DF8A4-24B7-4F30-831C-7E7C89400B92}" type="presParOf" srcId="{540A98C1-954F-4755-8629-E5BD7A472326}" destId="{ABE265B4-2E41-4914-B117-F1117B9F0A2D}" srcOrd="14" destOrd="0" presId="urn:microsoft.com/office/officeart/2005/8/layout/hProcess11"/>
    <dgm:cxn modelId="{DD02C67C-6143-4901-8874-C78B65BCC23B}" type="presParOf" srcId="{ABE265B4-2E41-4914-B117-F1117B9F0A2D}" destId="{5DEB76DF-3313-4D17-B8A4-DACACF8AFA5F}" srcOrd="0" destOrd="0" presId="urn:microsoft.com/office/officeart/2005/8/layout/hProcess11"/>
    <dgm:cxn modelId="{C7DDA644-4041-4792-A708-9CABBEFBCED0}" type="presParOf" srcId="{ABE265B4-2E41-4914-B117-F1117B9F0A2D}" destId="{FF288A2B-5DF5-4892-BE77-399D74FF0DA1}" srcOrd="1" destOrd="0" presId="urn:microsoft.com/office/officeart/2005/8/layout/hProcess11"/>
    <dgm:cxn modelId="{69F02421-B5D4-41B7-A3C3-5203FE3D2061}" type="presParOf" srcId="{ABE265B4-2E41-4914-B117-F1117B9F0A2D}" destId="{DB32396D-3E20-4A95-9760-EEBF2D2C9DB5}" srcOrd="2" destOrd="0" presId="urn:microsoft.com/office/officeart/2005/8/layout/hProcess11"/>
    <dgm:cxn modelId="{00647891-DE90-4CC8-869B-C79D92CA1E45}" type="presParOf" srcId="{540A98C1-954F-4755-8629-E5BD7A472326}" destId="{50CF43A1-2713-4D4D-912E-BC9151D12B4F}" srcOrd="15" destOrd="0" presId="urn:microsoft.com/office/officeart/2005/8/layout/hProcess11"/>
    <dgm:cxn modelId="{2EF4281A-D556-46AD-BA6D-71A569F59996}" type="presParOf" srcId="{540A98C1-954F-4755-8629-E5BD7A472326}" destId="{8CE07899-F795-46D8-8B70-7E65BC24DA7E}" srcOrd="16" destOrd="0" presId="urn:microsoft.com/office/officeart/2005/8/layout/hProcess11"/>
    <dgm:cxn modelId="{799FDACA-F2E6-4E7C-BD79-A68737F18BF7}" type="presParOf" srcId="{8CE07899-F795-46D8-8B70-7E65BC24DA7E}" destId="{B2C9C2E4-A3DF-438E-BCED-7E255944CEEB}" srcOrd="0" destOrd="0" presId="urn:microsoft.com/office/officeart/2005/8/layout/hProcess11"/>
    <dgm:cxn modelId="{773A4AE6-F02E-423D-9C7E-ADA8A060F143}" type="presParOf" srcId="{8CE07899-F795-46D8-8B70-7E65BC24DA7E}" destId="{D0D148E0-ADE0-4722-A75E-4A4A8B6F7470}" srcOrd="1" destOrd="0" presId="urn:microsoft.com/office/officeart/2005/8/layout/hProcess11"/>
    <dgm:cxn modelId="{BCA45795-0CCA-4EF8-8DF2-5E1B5FCB9BBC}" type="presParOf" srcId="{8CE07899-F795-46D8-8B70-7E65BC24DA7E}" destId="{2ADD897C-96AB-4F58-9E58-D833752C43CD}" srcOrd="2" destOrd="0" presId="urn:microsoft.com/office/officeart/2005/8/layout/hProcess11"/>
    <dgm:cxn modelId="{B26FEF9A-0E20-4B85-93BD-8C2A002F0E94}" type="presParOf" srcId="{540A98C1-954F-4755-8629-E5BD7A472326}" destId="{BE9F8740-38A9-4073-9161-E14F63E38F4E}" srcOrd="17" destOrd="0" presId="urn:microsoft.com/office/officeart/2005/8/layout/hProcess11"/>
    <dgm:cxn modelId="{0958468E-028C-44FC-A42E-56F7C0A65E10}" type="presParOf" srcId="{540A98C1-954F-4755-8629-E5BD7A472326}" destId="{ABF5B3D3-6314-42A7-A28C-5D367416D3EB}" srcOrd="18" destOrd="0" presId="urn:microsoft.com/office/officeart/2005/8/layout/hProcess11"/>
    <dgm:cxn modelId="{0AE341BC-4FFA-4B35-B0F1-FC7211F91ED9}" type="presParOf" srcId="{ABF5B3D3-6314-42A7-A28C-5D367416D3EB}" destId="{241EE133-441A-45C4-93C2-EBD0676143F7}" srcOrd="0" destOrd="0" presId="urn:microsoft.com/office/officeart/2005/8/layout/hProcess11"/>
    <dgm:cxn modelId="{C0DB8BA6-30F6-4AAB-B53D-EF26E6CC6D6D}" type="presParOf" srcId="{ABF5B3D3-6314-42A7-A28C-5D367416D3EB}" destId="{28F13FF9-DB65-4781-AE30-C078C37A448C}" srcOrd="1" destOrd="0" presId="urn:microsoft.com/office/officeart/2005/8/layout/hProcess11"/>
    <dgm:cxn modelId="{C2F92C57-6D59-451F-B528-12147F22951F}" type="presParOf" srcId="{ABF5B3D3-6314-42A7-A28C-5D367416D3EB}" destId="{570DC5F6-CC30-440E-95B3-7D9E5C66E02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2F6797-F71F-407A-B795-63C3C12505F1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8512B993-09FC-44B7-965A-FFA8B59777CE}">
      <dgm:prSet phldrT="[Texte]"/>
      <dgm:spPr/>
      <dgm:t>
        <a:bodyPr/>
        <a:lstStyle/>
        <a:p>
          <a:r>
            <a:rPr lang="fr-FR" dirty="0" smtClean="0"/>
            <a:t>Groupe contact technique</a:t>
          </a:r>
          <a:endParaRPr lang="fr-FR" dirty="0"/>
        </a:p>
      </dgm:t>
    </dgm:pt>
    <dgm:pt modelId="{39BCF39A-97A7-46D6-A7E0-E70E8B1492CF}" type="parTrans" cxnId="{5499AFD3-ADE4-42D0-BE88-AAC4DCBEEC58}">
      <dgm:prSet/>
      <dgm:spPr/>
      <dgm:t>
        <a:bodyPr/>
        <a:lstStyle/>
        <a:p>
          <a:endParaRPr lang="fr-FR"/>
        </a:p>
      </dgm:t>
    </dgm:pt>
    <dgm:pt modelId="{111BBB65-F804-4FDC-9481-39C33ED6B2FB}" type="sibTrans" cxnId="{5499AFD3-ADE4-42D0-BE88-AAC4DCBEEC58}">
      <dgm:prSet/>
      <dgm:spPr/>
      <dgm:t>
        <a:bodyPr/>
        <a:lstStyle/>
        <a:p>
          <a:endParaRPr lang="fr-FR"/>
        </a:p>
      </dgm:t>
    </dgm:pt>
    <dgm:pt modelId="{5023581D-CD60-44E3-8665-FCCD56BD77B2}">
      <dgm:prSet phldrT="[Texte]"/>
      <dgm:spPr/>
      <dgm:t>
        <a:bodyPr/>
        <a:lstStyle/>
        <a:p>
          <a:r>
            <a:rPr lang="fr-FR" dirty="0" smtClean="0"/>
            <a:t>Présentation situations sanitaires</a:t>
          </a:r>
          <a:endParaRPr lang="fr-FR" dirty="0"/>
        </a:p>
      </dgm:t>
    </dgm:pt>
    <dgm:pt modelId="{F8C30053-208E-4CE2-90D9-56E4CA3B6D99}" type="parTrans" cxnId="{52AAF830-15A3-40E7-9436-9D84B0D67E84}">
      <dgm:prSet/>
      <dgm:spPr/>
      <dgm:t>
        <a:bodyPr/>
        <a:lstStyle/>
        <a:p>
          <a:endParaRPr lang="fr-FR"/>
        </a:p>
      </dgm:t>
    </dgm:pt>
    <dgm:pt modelId="{889CEB1C-3C84-4356-B129-BDC025CE1338}" type="sibTrans" cxnId="{52AAF830-15A3-40E7-9436-9D84B0D67E84}">
      <dgm:prSet/>
      <dgm:spPr/>
      <dgm:t>
        <a:bodyPr/>
        <a:lstStyle/>
        <a:p>
          <a:endParaRPr lang="fr-FR"/>
        </a:p>
      </dgm:t>
    </dgm:pt>
    <dgm:pt modelId="{F5A7D124-7E17-45E5-8737-8DBF5F6E11D8}">
      <dgm:prSet phldrT="[Texte]"/>
      <dgm:spPr/>
      <dgm:t>
        <a:bodyPr/>
        <a:lstStyle/>
        <a:p>
          <a:r>
            <a:rPr lang="fr-FR" dirty="0" smtClean="0"/>
            <a:t>Stratégie coordonnée internationale</a:t>
          </a:r>
          <a:endParaRPr lang="fr-FR" dirty="0"/>
        </a:p>
      </dgm:t>
    </dgm:pt>
    <dgm:pt modelId="{94989AA4-210A-4F56-B455-FB9C08DE55A9}" type="parTrans" cxnId="{46957BFA-CB47-49FE-9887-C4B72FE3D62A}">
      <dgm:prSet/>
      <dgm:spPr/>
      <dgm:t>
        <a:bodyPr/>
        <a:lstStyle/>
        <a:p>
          <a:endParaRPr lang="fr-FR"/>
        </a:p>
      </dgm:t>
    </dgm:pt>
    <dgm:pt modelId="{B6FCF9C8-C97E-4477-8284-807BC72C64FE}" type="sibTrans" cxnId="{46957BFA-CB47-49FE-9887-C4B72FE3D62A}">
      <dgm:prSet/>
      <dgm:spPr/>
      <dgm:t>
        <a:bodyPr/>
        <a:lstStyle/>
        <a:p>
          <a:endParaRPr lang="fr-FR"/>
        </a:p>
      </dgm:t>
    </dgm:pt>
    <dgm:pt modelId="{129F7732-4221-44FA-B23E-0238CF7AFDED}">
      <dgm:prSet phldrT="[Texte]"/>
      <dgm:spPr/>
      <dgm:t>
        <a:bodyPr/>
        <a:lstStyle/>
        <a:p>
          <a:r>
            <a:rPr lang="fr-FR" dirty="0" smtClean="0"/>
            <a:t>Coordination des actions</a:t>
          </a:r>
          <a:endParaRPr lang="fr-FR" dirty="0"/>
        </a:p>
      </dgm:t>
    </dgm:pt>
    <dgm:pt modelId="{F22E202F-09BE-425D-AF98-4C58E2222E5B}" type="parTrans" cxnId="{D7920E53-09D5-430A-96A1-09190D35AE76}">
      <dgm:prSet/>
      <dgm:spPr/>
      <dgm:t>
        <a:bodyPr/>
        <a:lstStyle/>
        <a:p>
          <a:endParaRPr lang="fr-FR"/>
        </a:p>
      </dgm:t>
    </dgm:pt>
    <dgm:pt modelId="{84AD952B-DCC7-4AE1-8ECE-0D16F9291541}" type="sibTrans" cxnId="{D7920E53-09D5-430A-96A1-09190D35AE76}">
      <dgm:prSet/>
      <dgm:spPr/>
      <dgm:t>
        <a:bodyPr/>
        <a:lstStyle/>
        <a:p>
          <a:endParaRPr lang="fr-FR"/>
        </a:p>
      </dgm:t>
    </dgm:pt>
    <dgm:pt modelId="{02024993-1F32-4F1C-A21D-9D941861CACC}">
      <dgm:prSet phldrT="[Texte]"/>
      <dgm:spPr/>
      <dgm:t>
        <a:bodyPr/>
        <a:lstStyle/>
        <a:p>
          <a:r>
            <a:rPr lang="fr-FR" dirty="0" smtClean="0"/>
            <a:t>Plan d’actions PPA français</a:t>
          </a:r>
          <a:endParaRPr lang="fr-FR" dirty="0"/>
        </a:p>
      </dgm:t>
    </dgm:pt>
    <dgm:pt modelId="{7171051B-15F0-42DA-95F9-6119F8036E0D}" type="parTrans" cxnId="{228A33A7-F1C9-46F8-B409-987966F0FEA9}">
      <dgm:prSet/>
      <dgm:spPr/>
      <dgm:t>
        <a:bodyPr/>
        <a:lstStyle/>
        <a:p>
          <a:endParaRPr lang="fr-FR"/>
        </a:p>
      </dgm:t>
    </dgm:pt>
    <dgm:pt modelId="{1A241E09-B784-4E0A-AC9C-B99545890124}" type="sibTrans" cxnId="{228A33A7-F1C9-46F8-B409-987966F0FEA9}">
      <dgm:prSet/>
      <dgm:spPr/>
      <dgm:t>
        <a:bodyPr/>
        <a:lstStyle/>
        <a:p>
          <a:endParaRPr lang="fr-FR"/>
        </a:p>
      </dgm:t>
    </dgm:pt>
    <dgm:pt modelId="{AF1DB5DC-F122-44F7-A68B-1C112F74F047}">
      <dgm:prSet phldrT="[Texte]"/>
      <dgm:spPr/>
      <dgm:t>
        <a:bodyPr/>
        <a:lstStyle/>
        <a:p>
          <a:r>
            <a:rPr lang="fr-FR" dirty="0" smtClean="0"/>
            <a:t>Stratégie de lutte Ligurie</a:t>
          </a:r>
          <a:endParaRPr lang="fr-FR" dirty="0"/>
        </a:p>
      </dgm:t>
    </dgm:pt>
    <dgm:pt modelId="{002F09A1-2EA7-43CA-8112-9FA443B5BF37}" type="parTrans" cxnId="{340A930B-B650-46C1-B3DF-4449D3F676F7}">
      <dgm:prSet/>
      <dgm:spPr/>
      <dgm:t>
        <a:bodyPr/>
        <a:lstStyle/>
        <a:p>
          <a:endParaRPr lang="fr-FR"/>
        </a:p>
      </dgm:t>
    </dgm:pt>
    <dgm:pt modelId="{B0F9C633-D08D-47F5-8EDE-8C44BD9D45C3}" type="sibTrans" cxnId="{340A930B-B650-46C1-B3DF-4449D3F676F7}">
      <dgm:prSet/>
      <dgm:spPr/>
      <dgm:t>
        <a:bodyPr/>
        <a:lstStyle/>
        <a:p>
          <a:endParaRPr lang="fr-FR"/>
        </a:p>
      </dgm:t>
    </dgm:pt>
    <dgm:pt modelId="{5170B49D-6AD5-4187-A4FC-6D217CC00420}">
      <dgm:prSet phldrT="[Texte]"/>
      <dgm:spPr/>
      <dgm:t>
        <a:bodyPr/>
        <a:lstStyle/>
        <a:p>
          <a:r>
            <a:rPr lang="fr-FR" dirty="0" smtClean="0"/>
            <a:t>Surveillance</a:t>
          </a:r>
          <a:endParaRPr lang="fr-FR" dirty="0"/>
        </a:p>
      </dgm:t>
    </dgm:pt>
    <dgm:pt modelId="{B8ED030E-C5BF-4DE6-A73D-738E1ED4D4A6}" type="parTrans" cxnId="{7B9EDF86-9DA3-4036-95E7-11D71F7E0CD0}">
      <dgm:prSet/>
      <dgm:spPr/>
      <dgm:t>
        <a:bodyPr/>
        <a:lstStyle/>
        <a:p>
          <a:endParaRPr lang="fr-FR"/>
        </a:p>
      </dgm:t>
    </dgm:pt>
    <dgm:pt modelId="{357A290F-468A-4EF2-BBBB-5197174CAABD}" type="sibTrans" cxnId="{7B9EDF86-9DA3-4036-95E7-11D71F7E0CD0}">
      <dgm:prSet/>
      <dgm:spPr/>
      <dgm:t>
        <a:bodyPr/>
        <a:lstStyle/>
        <a:p>
          <a:endParaRPr lang="fr-FR"/>
        </a:p>
      </dgm:t>
    </dgm:pt>
    <dgm:pt modelId="{2AAE89EB-0E91-4A29-9787-0DC228230711}">
      <dgm:prSet phldrT="[Texte]"/>
      <dgm:spPr/>
      <dgm:t>
        <a:bodyPr/>
        <a:lstStyle/>
        <a:p>
          <a:r>
            <a:rPr lang="fr-FR" dirty="0" smtClean="0"/>
            <a:t>Gestion carcasses</a:t>
          </a:r>
          <a:endParaRPr lang="fr-FR" dirty="0"/>
        </a:p>
      </dgm:t>
    </dgm:pt>
    <dgm:pt modelId="{0C4C9418-3282-4A5F-B918-6EFE1292CA2F}" type="parTrans" cxnId="{CF3F59A8-A66B-46F4-A5DB-04AE2BAB6C6A}">
      <dgm:prSet/>
      <dgm:spPr/>
      <dgm:t>
        <a:bodyPr/>
        <a:lstStyle/>
        <a:p>
          <a:endParaRPr lang="fr-FR"/>
        </a:p>
      </dgm:t>
    </dgm:pt>
    <dgm:pt modelId="{9BAD12BD-9330-49E5-9301-2DC704ED30B4}" type="sibTrans" cxnId="{CF3F59A8-A66B-46F4-A5DB-04AE2BAB6C6A}">
      <dgm:prSet/>
      <dgm:spPr/>
      <dgm:t>
        <a:bodyPr/>
        <a:lstStyle/>
        <a:p>
          <a:endParaRPr lang="fr-FR"/>
        </a:p>
      </dgm:t>
    </dgm:pt>
    <dgm:pt modelId="{6354A653-E81F-488F-B233-85B0D53819AF}">
      <dgm:prSet phldrT="[Texte]"/>
      <dgm:spPr/>
      <dgm:t>
        <a:bodyPr/>
        <a:lstStyle/>
        <a:p>
          <a:r>
            <a:rPr lang="fr-FR" dirty="0" smtClean="0"/>
            <a:t>Communication</a:t>
          </a:r>
          <a:endParaRPr lang="fr-FR" dirty="0"/>
        </a:p>
      </dgm:t>
    </dgm:pt>
    <dgm:pt modelId="{D0A5CC07-59C9-49EE-8385-54C2A22B5EC0}" type="parTrans" cxnId="{CE0236C9-4C3E-4335-9B5B-28C66C682D0E}">
      <dgm:prSet/>
      <dgm:spPr/>
      <dgm:t>
        <a:bodyPr/>
        <a:lstStyle/>
        <a:p>
          <a:endParaRPr lang="fr-FR"/>
        </a:p>
      </dgm:t>
    </dgm:pt>
    <dgm:pt modelId="{394BF868-49D0-4965-9217-ED473BE5B3AB}" type="sibTrans" cxnId="{CE0236C9-4C3E-4335-9B5B-28C66C682D0E}">
      <dgm:prSet/>
      <dgm:spPr/>
      <dgm:t>
        <a:bodyPr/>
        <a:lstStyle/>
        <a:p>
          <a:endParaRPr lang="fr-FR"/>
        </a:p>
      </dgm:t>
    </dgm:pt>
    <dgm:pt modelId="{CDE05DF7-DBC5-4A7A-AEFC-2185D53D1F8C}">
      <dgm:prSet phldrT="[Texte]"/>
      <dgm:spPr/>
      <dgm:t>
        <a:bodyPr/>
        <a:lstStyle/>
        <a:p>
          <a:r>
            <a:rPr lang="fr-FR" dirty="0" smtClean="0"/>
            <a:t>RETEX</a:t>
          </a:r>
          <a:endParaRPr lang="fr-FR" dirty="0"/>
        </a:p>
      </dgm:t>
    </dgm:pt>
    <dgm:pt modelId="{E9C9DA2E-D670-4A92-B1B5-635A117BA4ED}" type="parTrans" cxnId="{9E7C406F-4450-4993-9F3D-95ED0A5695F0}">
      <dgm:prSet/>
      <dgm:spPr/>
      <dgm:t>
        <a:bodyPr/>
        <a:lstStyle/>
        <a:p>
          <a:endParaRPr lang="fr-FR"/>
        </a:p>
      </dgm:t>
    </dgm:pt>
    <dgm:pt modelId="{9B5489A9-6354-4AA9-98C3-CB65F7D6CFA5}" type="sibTrans" cxnId="{9E7C406F-4450-4993-9F3D-95ED0A5695F0}">
      <dgm:prSet/>
      <dgm:spPr/>
      <dgm:t>
        <a:bodyPr/>
        <a:lstStyle/>
        <a:p>
          <a:endParaRPr lang="fr-FR"/>
        </a:p>
      </dgm:t>
    </dgm:pt>
    <dgm:pt modelId="{FB4DAC22-E002-40C7-9DE4-61CA8C316604}">
      <dgm:prSet phldrT="[Texte]"/>
      <dgm:spPr/>
      <dgm:t>
        <a:bodyPr/>
        <a:lstStyle/>
        <a:p>
          <a:r>
            <a:rPr lang="fr-FR" dirty="0" smtClean="0"/>
            <a:t>Communication</a:t>
          </a:r>
          <a:endParaRPr lang="fr-FR" dirty="0"/>
        </a:p>
      </dgm:t>
    </dgm:pt>
    <dgm:pt modelId="{75BD8D6F-DD44-4C90-A7F3-5E95BB392AFA}" type="parTrans" cxnId="{E98FF1EA-3393-4B61-A996-AAFE648B36DE}">
      <dgm:prSet/>
      <dgm:spPr/>
      <dgm:t>
        <a:bodyPr/>
        <a:lstStyle/>
        <a:p>
          <a:endParaRPr lang="fr-FR"/>
        </a:p>
      </dgm:t>
    </dgm:pt>
    <dgm:pt modelId="{36166F9B-5AD8-484C-8710-53E0CCE2F74E}" type="sibTrans" cxnId="{E98FF1EA-3393-4B61-A996-AAFE648B36DE}">
      <dgm:prSet/>
      <dgm:spPr/>
      <dgm:t>
        <a:bodyPr/>
        <a:lstStyle/>
        <a:p>
          <a:endParaRPr lang="fr-FR"/>
        </a:p>
      </dgm:t>
    </dgm:pt>
    <dgm:pt modelId="{047CC93F-38C8-43C9-8BFC-2A68A5D928A6}">
      <dgm:prSet phldrT="[Texte]"/>
      <dgm:spPr/>
      <dgm:t>
        <a:bodyPr/>
        <a:lstStyle/>
        <a:p>
          <a:r>
            <a:rPr lang="fr-FR" dirty="0" smtClean="0"/>
            <a:t>Intégration Piémont</a:t>
          </a:r>
          <a:endParaRPr lang="fr-FR" dirty="0"/>
        </a:p>
      </dgm:t>
    </dgm:pt>
    <dgm:pt modelId="{F02B0712-EFE6-4ED6-B630-262FB521591A}" type="parTrans" cxnId="{DD945C95-ADA5-4C95-8D3F-7E5D2142503C}">
      <dgm:prSet/>
      <dgm:spPr/>
      <dgm:t>
        <a:bodyPr/>
        <a:lstStyle/>
        <a:p>
          <a:endParaRPr lang="fr-FR"/>
        </a:p>
      </dgm:t>
    </dgm:pt>
    <dgm:pt modelId="{2D251BC2-7D13-42F2-8D57-1E296CE040BD}" type="sibTrans" cxnId="{DD945C95-ADA5-4C95-8D3F-7E5D2142503C}">
      <dgm:prSet/>
      <dgm:spPr/>
      <dgm:t>
        <a:bodyPr/>
        <a:lstStyle/>
        <a:p>
          <a:endParaRPr lang="fr-FR"/>
        </a:p>
      </dgm:t>
    </dgm:pt>
    <dgm:pt modelId="{3528D94B-9FFD-4C72-AB66-16E5F3C5A8CC}">
      <dgm:prSet phldrT="[Texte]"/>
      <dgm:spPr/>
      <dgm:t>
        <a:bodyPr/>
        <a:lstStyle/>
        <a:p>
          <a:r>
            <a:rPr lang="fr-FR" dirty="0" smtClean="0"/>
            <a:t>Invitation d’autres experts</a:t>
          </a:r>
          <a:endParaRPr lang="fr-FR" dirty="0"/>
        </a:p>
      </dgm:t>
    </dgm:pt>
    <dgm:pt modelId="{5023D4B4-552B-47F8-AA4B-19140E9B0F61}" type="parTrans" cxnId="{98C9C0AD-6FC0-4481-A52E-6560D6733840}">
      <dgm:prSet/>
      <dgm:spPr/>
      <dgm:t>
        <a:bodyPr/>
        <a:lstStyle/>
        <a:p>
          <a:endParaRPr lang="fr-FR"/>
        </a:p>
      </dgm:t>
    </dgm:pt>
    <dgm:pt modelId="{00265729-AC3B-401C-A081-6D5E7B2990AE}" type="sibTrans" cxnId="{98C9C0AD-6FC0-4481-A52E-6560D6733840}">
      <dgm:prSet/>
      <dgm:spPr/>
      <dgm:t>
        <a:bodyPr/>
        <a:lstStyle/>
        <a:p>
          <a:endParaRPr lang="fr-FR"/>
        </a:p>
      </dgm:t>
    </dgm:pt>
    <dgm:pt modelId="{4B7C7323-CD6A-414D-84CF-C51F72DE007E}">
      <dgm:prSet phldrT="[Texte]"/>
      <dgm:spPr/>
      <dgm:t>
        <a:bodyPr/>
        <a:lstStyle/>
        <a:p>
          <a:r>
            <a:rPr lang="fr-FR" dirty="0" smtClean="0"/>
            <a:t>Coopération « terrain »</a:t>
          </a:r>
          <a:endParaRPr lang="fr-FR" dirty="0"/>
        </a:p>
      </dgm:t>
    </dgm:pt>
    <dgm:pt modelId="{79B3A456-5C7A-4E82-9B78-4452F3E4D6A1}" type="parTrans" cxnId="{CD451392-1326-4ACC-A016-FFF2159D71AD}">
      <dgm:prSet/>
      <dgm:spPr/>
      <dgm:t>
        <a:bodyPr/>
        <a:lstStyle/>
        <a:p>
          <a:endParaRPr lang="fr-FR"/>
        </a:p>
      </dgm:t>
    </dgm:pt>
    <dgm:pt modelId="{BB70CC40-F785-43D7-94E8-456E017E2013}" type="sibTrans" cxnId="{CD451392-1326-4ACC-A016-FFF2159D71AD}">
      <dgm:prSet/>
      <dgm:spPr/>
      <dgm:t>
        <a:bodyPr/>
        <a:lstStyle/>
        <a:p>
          <a:endParaRPr lang="fr-FR"/>
        </a:p>
      </dgm:t>
    </dgm:pt>
    <dgm:pt modelId="{5B20A532-1C07-4CDE-ADD1-0A0E8EF1C4F7}">
      <dgm:prSet phldrT="[Texte]"/>
      <dgm:spPr/>
      <dgm:t>
        <a:bodyPr/>
        <a:lstStyle/>
        <a:p>
          <a:r>
            <a:rPr lang="fr-FR" dirty="0" smtClean="0"/>
            <a:t>Informations directes</a:t>
          </a:r>
          <a:endParaRPr lang="fr-FR" dirty="0"/>
        </a:p>
      </dgm:t>
    </dgm:pt>
    <dgm:pt modelId="{FA04D0A6-65B4-43A9-BDC9-84DAA8CB7E4A}" type="parTrans" cxnId="{DCDFAAE8-F23B-41EC-88E3-EABC8D0325B9}">
      <dgm:prSet/>
      <dgm:spPr/>
      <dgm:t>
        <a:bodyPr/>
        <a:lstStyle/>
        <a:p>
          <a:endParaRPr lang="fr-FR"/>
        </a:p>
      </dgm:t>
    </dgm:pt>
    <dgm:pt modelId="{9DD085E7-8758-495F-8099-F204981A7F59}" type="sibTrans" cxnId="{DCDFAAE8-F23B-41EC-88E3-EABC8D0325B9}">
      <dgm:prSet/>
      <dgm:spPr/>
      <dgm:t>
        <a:bodyPr/>
        <a:lstStyle/>
        <a:p>
          <a:endParaRPr lang="fr-FR"/>
        </a:p>
      </dgm:t>
    </dgm:pt>
    <dgm:pt modelId="{F1111582-86C8-4AA7-BE33-E3F6ED282D44}">
      <dgm:prSet phldrT="[Texte]"/>
      <dgm:spPr/>
      <dgm:t>
        <a:bodyPr/>
        <a:lstStyle/>
        <a:p>
          <a:r>
            <a:rPr lang="fr-FR" dirty="0" smtClean="0"/>
            <a:t>Formation de nos agents sur place</a:t>
          </a:r>
          <a:endParaRPr lang="fr-FR" dirty="0"/>
        </a:p>
      </dgm:t>
    </dgm:pt>
    <dgm:pt modelId="{BF61F2F2-A25E-4F4B-81E1-01434C463BCE}" type="parTrans" cxnId="{6F34B8B8-61ED-4D6A-9D48-1220C3163877}">
      <dgm:prSet/>
      <dgm:spPr/>
      <dgm:t>
        <a:bodyPr/>
        <a:lstStyle/>
        <a:p>
          <a:endParaRPr lang="fr-FR"/>
        </a:p>
      </dgm:t>
    </dgm:pt>
    <dgm:pt modelId="{E297BE24-8BC1-4003-A888-1677357AF06C}" type="sibTrans" cxnId="{6F34B8B8-61ED-4D6A-9D48-1220C3163877}">
      <dgm:prSet/>
      <dgm:spPr/>
      <dgm:t>
        <a:bodyPr/>
        <a:lstStyle/>
        <a:p>
          <a:endParaRPr lang="fr-FR"/>
        </a:p>
      </dgm:t>
    </dgm:pt>
    <dgm:pt modelId="{1C23A057-A111-4C80-BB92-7913C5AC7746}" type="pres">
      <dgm:prSet presAssocID="{562F6797-F71F-407A-B795-63C3C12505F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2BEE04A-3664-4BAA-9F36-F6C7E1183D49}" type="pres">
      <dgm:prSet presAssocID="{8512B993-09FC-44B7-965A-FFA8B59777C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AA1131-A13B-448B-B8D0-592BB661091C}" type="pres">
      <dgm:prSet presAssocID="{8512B993-09FC-44B7-965A-FFA8B59777CE}" presName="gear1srcNode" presStyleLbl="node1" presStyleIdx="0" presStyleCnt="3"/>
      <dgm:spPr/>
      <dgm:t>
        <a:bodyPr/>
        <a:lstStyle/>
        <a:p>
          <a:endParaRPr lang="fr-FR"/>
        </a:p>
      </dgm:t>
    </dgm:pt>
    <dgm:pt modelId="{1BF98250-B59E-438F-94C6-F14AB3D6E709}" type="pres">
      <dgm:prSet presAssocID="{8512B993-09FC-44B7-965A-FFA8B59777CE}" presName="gear1dstNode" presStyleLbl="node1" presStyleIdx="0" presStyleCnt="3"/>
      <dgm:spPr/>
      <dgm:t>
        <a:bodyPr/>
        <a:lstStyle/>
        <a:p>
          <a:endParaRPr lang="fr-FR"/>
        </a:p>
      </dgm:t>
    </dgm:pt>
    <dgm:pt modelId="{FC14C1F7-85F5-4B06-97A9-150E61FA4E11}" type="pres">
      <dgm:prSet presAssocID="{8512B993-09FC-44B7-965A-FFA8B59777CE}" presName="gear1ch" presStyleLbl="fgAcc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DF7382-2103-41EE-A102-790F8F269C27}" type="pres">
      <dgm:prSet presAssocID="{F5A7D124-7E17-45E5-8737-8DBF5F6E11D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B63F4E-A652-4C80-A3CD-1491A2DD04AC}" type="pres">
      <dgm:prSet presAssocID="{F5A7D124-7E17-45E5-8737-8DBF5F6E11D8}" presName="gear2srcNode" presStyleLbl="node1" presStyleIdx="1" presStyleCnt="3"/>
      <dgm:spPr/>
      <dgm:t>
        <a:bodyPr/>
        <a:lstStyle/>
        <a:p>
          <a:endParaRPr lang="fr-FR"/>
        </a:p>
      </dgm:t>
    </dgm:pt>
    <dgm:pt modelId="{5A4694DD-C695-44AE-90A5-DDD855FEB70F}" type="pres">
      <dgm:prSet presAssocID="{F5A7D124-7E17-45E5-8737-8DBF5F6E11D8}" presName="gear2dstNode" presStyleLbl="node1" presStyleIdx="1" presStyleCnt="3"/>
      <dgm:spPr/>
      <dgm:t>
        <a:bodyPr/>
        <a:lstStyle/>
        <a:p>
          <a:endParaRPr lang="fr-FR"/>
        </a:p>
      </dgm:t>
    </dgm:pt>
    <dgm:pt modelId="{362F1748-14B6-40FC-B16F-E8699A1572E3}" type="pres">
      <dgm:prSet presAssocID="{F5A7D124-7E17-45E5-8737-8DBF5F6E11D8}" presName="gear2ch" presStyleLbl="fgAcc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9E5275-21CB-4C2A-91CC-3AF11EBD345B}" type="pres">
      <dgm:prSet presAssocID="{4B7C7323-CD6A-414D-84CF-C51F72DE007E}" presName="gear3" presStyleLbl="node1" presStyleIdx="2" presStyleCnt="3"/>
      <dgm:spPr/>
      <dgm:t>
        <a:bodyPr/>
        <a:lstStyle/>
        <a:p>
          <a:endParaRPr lang="fr-FR"/>
        </a:p>
      </dgm:t>
    </dgm:pt>
    <dgm:pt modelId="{417336D0-6F6A-4CE6-86CC-0C654251E908}" type="pres">
      <dgm:prSet presAssocID="{4B7C7323-CD6A-414D-84CF-C51F72DE007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3A73C9-0C09-4D66-88E6-C4A16AB3E3EC}" type="pres">
      <dgm:prSet presAssocID="{4B7C7323-CD6A-414D-84CF-C51F72DE007E}" presName="gear3srcNode" presStyleLbl="node1" presStyleIdx="2" presStyleCnt="3"/>
      <dgm:spPr/>
      <dgm:t>
        <a:bodyPr/>
        <a:lstStyle/>
        <a:p>
          <a:endParaRPr lang="fr-FR"/>
        </a:p>
      </dgm:t>
    </dgm:pt>
    <dgm:pt modelId="{6055D2B0-5E5C-43C9-8585-6DABE318E7D7}" type="pres">
      <dgm:prSet presAssocID="{4B7C7323-CD6A-414D-84CF-C51F72DE007E}" presName="gear3dstNode" presStyleLbl="node1" presStyleIdx="2" presStyleCnt="3"/>
      <dgm:spPr/>
      <dgm:t>
        <a:bodyPr/>
        <a:lstStyle/>
        <a:p>
          <a:endParaRPr lang="fr-FR"/>
        </a:p>
      </dgm:t>
    </dgm:pt>
    <dgm:pt modelId="{8B87BEBA-1EDA-4181-AB70-C5F7551923A2}" type="pres">
      <dgm:prSet presAssocID="{4B7C7323-CD6A-414D-84CF-C51F72DE007E}" presName="gear3ch" presStyleLbl="fgAcc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766A67-DD3F-43FD-A365-7DB1AF43B338}" type="pres">
      <dgm:prSet presAssocID="{111BBB65-F804-4FDC-9481-39C33ED6B2FB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49CA8E3C-2927-492F-A73C-75D6BB1B8AE2}" type="pres">
      <dgm:prSet presAssocID="{B6FCF9C8-C97E-4477-8284-807BC72C64FE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FE3D5250-A3FE-4FBC-AF32-6E2ACBBACDFE}" type="pres">
      <dgm:prSet presAssocID="{BB70CC40-F785-43D7-94E8-456E017E2013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F1EF66E7-852B-4355-B774-705DCEACF9E4}" type="presOf" srcId="{8512B993-09FC-44B7-965A-FFA8B59777CE}" destId="{A6AA1131-A13B-448B-B8D0-592BB661091C}" srcOrd="1" destOrd="0" presId="urn:microsoft.com/office/officeart/2005/8/layout/gear1"/>
    <dgm:cxn modelId="{CF3F59A8-A66B-46F4-A5DB-04AE2BAB6C6A}" srcId="{AF1DB5DC-F122-44F7-A68B-1C112F74F047}" destId="{2AAE89EB-0E91-4A29-9787-0DC228230711}" srcOrd="2" destOrd="0" parTransId="{0C4C9418-3282-4A5F-B918-6EFE1292CA2F}" sibTransId="{9BAD12BD-9330-49E5-9301-2DC704ED30B4}"/>
    <dgm:cxn modelId="{52AAF830-15A3-40E7-9436-9D84B0D67E84}" srcId="{8512B993-09FC-44B7-965A-FFA8B59777CE}" destId="{5023581D-CD60-44E3-8665-FCCD56BD77B2}" srcOrd="0" destOrd="0" parTransId="{F8C30053-208E-4CE2-90D9-56E4CA3B6D99}" sibTransId="{889CEB1C-3C84-4356-B129-BDC025CE1338}"/>
    <dgm:cxn modelId="{5499AFD3-ADE4-42D0-BE88-AAC4DCBEEC58}" srcId="{562F6797-F71F-407A-B795-63C3C12505F1}" destId="{8512B993-09FC-44B7-965A-FFA8B59777CE}" srcOrd="0" destOrd="0" parTransId="{39BCF39A-97A7-46D6-A7E0-E70E8B1492CF}" sibTransId="{111BBB65-F804-4FDC-9481-39C33ED6B2FB}"/>
    <dgm:cxn modelId="{DDFD4D0D-B4BD-4DD6-ACBE-3B1894E4965C}" type="presOf" srcId="{AF1DB5DC-F122-44F7-A68B-1C112F74F047}" destId="{FC14C1F7-85F5-4B06-97A9-150E61FA4E11}" srcOrd="0" destOrd="2" presId="urn:microsoft.com/office/officeart/2005/8/layout/gear1"/>
    <dgm:cxn modelId="{340A930B-B650-46C1-B3DF-4449D3F676F7}" srcId="{8512B993-09FC-44B7-965A-FFA8B59777CE}" destId="{AF1DB5DC-F122-44F7-A68B-1C112F74F047}" srcOrd="2" destOrd="0" parTransId="{002F09A1-2EA7-43CA-8112-9FA443B5BF37}" sibTransId="{B0F9C633-D08D-47F5-8EDE-8C44BD9D45C3}"/>
    <dgm:cxn modelId="{7B9EDF86-9DA3-4036-95E7-11D71F7E0CD0}" srcId="{AF1DB5DC-F122-44F7-A68B-1C112F74F047}" destId="{5170B49D-6AD5-4187-A4FC-6D217CC00420}" srcOrd="1" destOrd="0" parTransId="{B8ED030E-C5BF-4DE6-A73D-738E1ED4D4A6}" sibTransId="{357A290F-468A-4EF2-BBBB-5197174CAABD}"/>
    <dgm:cxn modelId="{593DBD1C-5A09-4340-8F82-9A6F76512210}" type="presOf" srcId="{4B7C7323-CD6A-414D-84CF-C51F72DE007E}" destId="{CA9E5275-21CB-4C2A-91CC-3AF11EBD345B}" srcOrd="0" destOrd="0" presId="urn:microsoft.com/office/officeart/2005/8/layout/gear1"/>
    <dgm:cxn modelId="{7395C0BC-7811-4401-A90A-072526223D9B}" type="presOf" srcId="{5B20A532-1C07-4CDE-ADD1-0A0E8EF1C4F7}" destId="{8B87BEBA-1EDA-4181-AB70-C5F7551923A2}" srcOrd="0" destOrd="0" presId="urn:microsoft.com/office/officeart/2005/8/layout/gear1"/>
    <dgm:cxn modelId="{A0171085-9903-46E8-A5F4-623A95D72A58}" type="presOf" srcId="{CDE05DF7-DBC5-4A7A-AEFC-2185D53D1F8C}" destId="{FC14C1F7-85F5-4B06-97A9-150E61FA4E11}" srcOrd="0" destOrd="3" presId="urn:microsoft.com/office/officeart/2005/8/layout/gear1"/>
    <dgm:cxn modelId="{8C58A55D-0A5E-4450-9C60-AD25F54F0227}" type="presOf" srcId="{FB4DAC22-E002-40C7-9DE4-61CA8C316604}" destId="{362F1748-14B6-40FC-B16F-E8699A1572E3}" srcOrd="0" destOrd="1" presId="urn:microsoft.com/office/officeart/2005/8/layout/gear1"/>
    <dgm:cxn modelId="{DCDFAAE8-F23B-41EC-88E3-EABC8D0325B9}" srcId="{4B7C7323-CD6A-414D-84CF-C51F72DE007E}" destId="{5B20A532-1C07-4CDE-ADD1-0A0E8EF1C4F7}" srcOrd="0" destOrd="0" parTransId="{FA04D0A6-65B4-43A9-BDC9-84DAA8CB7E4A}" sibTransId="{9DD085E7-8758-495F-8099-F204981A7F59}"/>
    <dgm:cxn modelId="{28A8EB5A-FC09-41AA-8E40-6B59E37D38C0}" type="presOf" srcId="{129F7732-4221-44FA-B23E-0238CF7AFDED}" destId="{362F1748-14B6-40FC-B16F-E8699A1572E3}" srcOrd="0" destOrd="0" presId="urn:microsoft.com/office/officeart/2005/8/layout/gear1"/>
    <dgm:cxn modelId="{98C9C0AD-6FC0-4481-A52E-6560D6733840}" srcId="{F5A7D124-7E17-45E5-8737-8DBF5F6E11D8}" destId="{3528D94B-9FFD-4C72-AB66-16E5F3C5A8CC}" srcOrd="3" destOrd="0" parTransId="{5023D4B4-552B-47F8-AA4B-19140E9B0F61}" sibTransId="{00265729-AC3B-401C-A081-6D5E7B2990AE}"/>
    <dgm:cxn modelId="{7D0FFF0E-48E3-4709-9C14-CC6D2D95B6CF}" type="presOf" srcId="{F5A7D124-7E17-45E5-8737-8DBF5F6E11D8}" destId="{5A4694DD-C695-44AE-90A5-DDD855FEB70F}" srcOrd="2" destOrd="0" presId="urn:microsoft.com/office/officeart/2005/8/layout/gear1"/>
    <dgm:cxn modelId="{4CFA2F5B-29ED-4728-AA17-7BCF62AB846E}" type="presOf" srcId="{5170B49D-6AD5-4187-A4FC-6D217CC00420}" destId="{FC14C1F7-85F5-4B06-97A9-150E61FA4E11}" srcOrd="0" destOrd="4" presId="urn:microsoft.com/office/officeart/2005/8/layout/gear1"/>
    <dgm:cxn modelId="{921C879B-66F0-4585-9A8B-F5C659340B65}" type="presOf" srcId="{BB70CC40-F785-43D7-94E8-456E017E2013}" destId="{FE3D5250-A3FE-4FBC-AF32-6E2ACBBACDFE}" srcOrd="0" destOrd="0" presId="urn:microsoft.com/office/officeart/2005/8/layout/gear1"/>
    <dgm:cxn modelId="{D7920E53-09D5-430A-96A1-09190D35AE76}" srcId="{F5A7D124-7E17-45E5-8737-8DBF5F6E11D8}" destId="{129F7732-4221-44FA-B23E-0238CF7AFDED}" srcOrd="0" destOrd="0" parTransId="{F22E202F-09BE-425D-AF98-4C58E2222E5B}" sibTransId="{84AD952B-DCC7-4AE1-8ECE-0D16F9291541}"/>
    <dgm:cxn modelId="{46957BFA-CB47-49FE-9887-C4B72FE3D62A}" srcId="{562F6797-F71F-407A-B795-63C3C12505F1}" destId="{F5A7D124-7E17-45E5-8737-8DBF5F6E11D8}" srcOrd="1" destOrd="0" parTransId="{94989AA4-210A-4F56-B455-FB9C08DE55A9}" sibTransId="{B6FCF9C8-C97E-4477-8284-807BC72C64FE}"/>
    <dgm:cxn modelId="{43ECC0FA-4D74-4E9F-A4B1-4E917BC5B197}" type="presOf" srcId="{3528D94B-9FFD-4C72-AB66-16E5F3C5A8CC}" destId="{362F1748-14B6-40FC-B16F-E8699A1572E3}" srcOrd="0" destOrd="3" presId="urn:microsoft.com/office/officeart/2005/8/layout/gear1"/>
    <dgm:cxn modelId="{B12885C2-209A-40B4-95F2-F15A1FFAF50B}" type="presOf" srcId="{F1111582-86C8-4AA7-BE33-E3F6ED282D44}" destId="{8B87BEBA-1EDA-4181-AB70-C5F7551923A2}" srcOrd="0" destOrd="1" presId="urn:microsoft.com/office/officeart/2005/8/layout/gear1"/>
    <dgm:cxn modelId="{B02AF720-FCD7-4AEF-9A20-DE3414334AA2}" type="presOf" srcId="{4B7C7323-CD6A-414D-84CF-C51F72DE007E}" destId="{6055D2B0-5E5C-43C9-8585-6DABE318E7D7}" srcOrd="3" destOrd="0" presId="urn:microsoft.com/office/officeart/2005/8/layout/gear1"/>
    <dgm:cxn modelId="{DD945C95-ADA5-4C95-8D3F-7E5D2142503C}" srcId="{F5A7D124-7E17-45E5-8737-8DBF5F6E11D8}" destId="{047CC93F-38C8-43C9-8BFC-2A68A5D928A6}" srcOrd="2" destOrd="0" parTransId="{F02B0712-EFE6-4ED6-B630-262FB521591A}" sibTransId="{2D251BC2-7D13-42F2-8D57-1E296CE040BD}"/>
    <dgm:cxn modelId="{E98FF1EA-3393-4B61-A996-AAFE648B36DE}" srcId="{F5A7D124-7E17-45E5-8737-8DBF5F6E11D8}" destId="{FB4DAC22-E002-40C7-9DE4-61CA8C316604}" srcOrd="1" destOrd="0" parTransId="{75BD8D6F-DD44-4C90-A7F3-5E95BB392AFA}" sibTransId="{36166F9B-5AD8-484C-8710-53E0CCE2F74E}"/>
    <dgm:cxn modelId="{9E7C406F-4450-4993-9F3D-95ED0A5695F0}" srcId="{AF1DB5DC-F122-44F7-A68B-1C112F74F047}" destId="{CDE05DF7-DBC5-4A7A-AEFC-2185D53D1F8C}" srcOrd="0" destOrd="0" parTransId="{E9C9DA2E-D670-4A92-B1B5-635A117BA4ED}" sibTransId="{9B5489A9-6354-4AA9-98C3-CB65F7D6CFA5}"/>
    <dgm:cxn modelId="{52692C29-DE8D-412D-A0C5-8CDBFDA87900}" type="presOf" srcId="{562F6797-F71F-407A-B795-63C3C12505F1}" destId="{1C23A057-A111-4C80-BB92-7913C5AC7746}" srcOrd="0" destOrd="0" presId="urn:microsoft.com/office/officeart/2005/8/layout/gear1"/>
    <dgm:cxn modelId="{145D1F2B-EE5D-44F1-8250-5D4EAF2559C8}" type="presOf" srcId="{5023581D-CD60-44E3-8665-FCCD56BD77B2}" destId="{FC14C1F7-85F5-4B06-97A9-150E61FA4E11}" srcOrd="0" destOrd="0" presId="urn:microsoft.com/office/officeart/2005/8/layout/gear1"/>
    <dgm:cxn modelId="{0F61EC63-0D59-4BEE-B629-41A25FE4C1D4}" type="presOf" srcId="{4B7C7323-CD6A-414D-84CF-C51F72DE007E}" destId="{417336D0-6F6A-4CE6-86CC-0C654251E908}" srcOrd="1" destOrd="0" presId="urn:microsoft.com/office/officeart/2005/8/layout/gear1"/>
    <dgm:cxn modelId="{CCA965C3-A02C-45F5-956B-18E94540F131}" type="presOf" srcId="{2AAE89EB-0E91-4A29-9787-0DC228230711}" destId="{FC14C1F7-85F5-4B06-97A9-150E61FA4E11}" srcOrd="0" destOrd="5" presId="urn:microsoft.com/office/officeart/2005/8/layout/gear1"/>
    <dgm:cxn modelId="{6293D687-55BB-4572-ACD5-FD8D73419686}" type="presOf" srcId="{F5A7D124-7E17-45E5-8737-8DBF5F6E11D8}" destId="{52B63F4E-A652-4C80-A3CD-1491A2DD04AC}" srcOrd="1" destOrd="0" presId="urn:microsoft.com/office/officeart/2005/8/layout/gear1"/>
    <dgm:cxn modelId="{2806CC5C-CFD4-44FE-9E81-BDDA86417CB4}" type="presOf" srcId="{F5A7D124-7E17-45E5-8737-8DBF5F6E11D8}" destId="{9ADF7382-2103-41EE-A102-790F8F269C27}" srcOrd="0" destOrd="0" presId="urn:microsoft.com/office/officeart/2005/8/layout/gear1"/>
    <dgm:cxn modelId="{228A33A7-F1C9-46F8-B409-987966F0FEA9}" srcId="{8512B993-09FC-44B7-965A-FFA8B59777CE}" destId="{02024993-1F32-4F1C-A21D-9D941861CACC}" srcOrd="1" destOrd="0" parTransId="{7171051B-15F0-42DA-95F9-6119F8036E0D}" sibTransId="{1A241E09-B784-4E0A-AC9C-B99545890124}"/>
    <dgm:cxn modelId="{BEB1927D-8B63-4D5A-A506-D9ABD80C1023}" type="presOf" srcId="{047CC93F-38C8-43C9-8BFC-2A68A5D928A6}" destId="{362F1748-14B6-40FC-B16F-E8699A1572E3}" srcOrd="0" destOrd="2" presId="urn:microsoft.com/office/officeart/2005/8/layout/gear1"/>
    <dgm:cxn modelId="{CE0236C9-4C3E-4335-9B5B-28C66C682D0E}" srcId="{AF1DB5DC-F122-44F7-A68B-1C112F74F047}" destId="{6354A653-E81F-488F-B233-85B0D53819AF}" srcOrd="3" destOrd="0" parTransId="{D0A5CC07-59C9-49EE-8385-54C2A22B5EC0}" sibTransId="{394BF868-49D0-4965-9217-ED473BE5B3AB}"/>
    <dgm:cxn modelId="{6F34B8B8-61ED-4D6A-9D48-1220C3163877}" srcId="{4B7C7323-CD6A-414D-84CF-C51F72DE007E}" destId="{F1111582-86C8-4AA7-BE33-E3F6ED282D44}" srcOrd="1" destOrd="0" parTransId="{BF61F2F2-A25E-4F4B-81E1-01434C463BCE}" sibTransId="{E297BE24-8BC1-4003-A888-1677357AF06C}"/>
    <dgm:cxn modelId="{A2EF2F47-46C6-4615-8539-2F2640B5FE1D}" type="presOf" srcId="{02024993-1F32-4F1C-A21D-9D941861CACC}" destId="{FC14C1F7-85F5-4B06-97A9-150E61FA4E11}" srcOrd="0" destOrd="1" presId="urn:microsoft.com/office/officeart/2005/8/layout/gear1"/>
    <dgm:cxn modelId="{D6AB598B-CA2C-4424-AB66-1DFC03C27EEE}" type="presOf" srcId="{8512B993-09FC-44B7-965A-FFA8B59777CE}" destId="{1BF98250-B59E-438F-94C6-F14AB3D6E709}" srcOrd="2" destOrd="0" presId="urn:microsoft.com/office/officeart/2005/8/layout/gear1"/>
    <dgm:cxn modelId="{D250926F-02A3-40D8-B9C4-CB33056E9DE6}" type="presOf" srcId="{6354A653-E81F-488F-B233-85B0D53819AF}" destId="{FC14C1F7-85F5-4B06-97A9-150E61FA4E11}" srcOrd="0" destOrd="6" presId="urn:microsoft.com/office/officeart/2005/8/layout/gear1"/>
    <dgm:cxn modelId="{E40BF7B9-13C4-49F1-8BB0-D824C42DE2AE}" type="presOf" srcId="{8512B993-09FC-44B7-965A-FFA8B59777CE}" destId="{42BEE04A-3664-4BAA-9F36-F6C7E1183D49}" srcOrd="0" destOrd="0" presId="urn:microsoft.com/office/officeart/2005/8/layout/gear1"/>
    <dgm:cxn modelId="{98723CB9-E260-4164-88CF-7B83D9130B82}" type="presOf" srcId="{B6FCF9C8-C97E-4477-8284-807BC72C64FE}" destId="{49CA8E3C-2927-492F-A73C-75D6BB1B8AE2}" srcOrd="0" destOrd="0" presId="urn:microsoft.com/office/officeart/2005/8/layout/gear1"/>
    <dgm:cxn modelId="{CD451392-1326-4ACC-A016-FFF2159D71AD}" srcId="{562F6797-F71F-407A-B795-63C3C12505F1}" destId="{4B7C7323-CD6A-414D-84CF-C51F72DE007E}" srcOrd="2" destOrd="0" parTransId="{79B3A456-5C7A-4E82-9B78-4452F3E4D6A1}" sibTransId="{BB70CC40-F785-43D7-94E8-456E017E2013}"/>
    <dgm:cxn modelId="{6ED6B991-FCD0-4AE9-B9C3-E3956CD2AF6A}" type="presOf" srcId="{4B7C7323-CD6A-414D-84CF-C51F72DE007E}" destId="{713A73C9-0C09-4D66-88E6-C4A16AB3E3EC}" srcOrd="2" destOrd="0" presId="urn:microsoft.com/office/officeart/2005/8/layout/gear1"/>
    <dgm:cxn modelId="{0B1133F1-4322-49E3-AB99-8AFD288BA399}" type="presOf" srcId="{111BBB65-F804-4FDC-9481-39C33ED6B2FB}" destId="{DA766A67-DD3F-43FD-A365-7DB1AF43B338}" srcOrd="0" destOrd="0" presId="urn:microsoft.com/office/officeart/2005/8/layout/gear1"/>
    <dgm:cxn modelId="{ED287985-9BF9-4CD4-AD52-85901261C791}" type="presParOf" srcId="{1C23A057-A111-4C80-BB92-7913C5AC7746}" destId="{42BEE04A-3664-4BAA-9F36-F6C7E1183D49}" srcOrd="0" destOrd="0" presId="urn:microsoft.com/office/officeart/2005/8/layout/gear1"/>
    <dgm:cxn modelId="{39D4884A-AB95-42DD-A202-504899ACF695}" type="presParOf" srcId="{1C23A057-A111-4C80-BB92-7913C5AC7746}" destId="{A6AA1131-A13B-448B-B8D0-592BB661091C}" srcOrd="1" destOrd="0" presId="urn:microsoft.com/office/officeart/2005/8/layout/gear1"/>
    <dgm:cxn modelId="{138CB0AD-D87C-448D-84FB-E1B015FDC14D}" type="presParOf" srcId="{1C23A057-A111-4C80-BB92-7913C5AC7746}" destId="{1BF98250-B59E-438F-94C6-F14AB3D6E709}" srcOrd="2" destOrd="0" presId="urn:microsoft.com/office/officeart/2005/8/layout/gear1"/>
    <dgm:cxn modelId="{F574C281-2C7D-4FB2-8FA8-A0F7AA8C42D2}" type="presParOf" srcId="{1C23A057-A111-4C80-BB92-7913C5AC7746}" destId="{FC14C1F7-85F5-4B06-97A9-150E61FA4E11}" srcOrd="3" destOrd="0" presId="urn:microsoft.com/office/officeart/2005/8/layout/gear1"/>
    <dgm:cxn modelId="{89B886F0-0E59-4D10-A6D7-C44DCCA98D8B}" type="presParOf" srcId="{1C23A057-A111-4C80-BB92-7913C5AC7746}" destId="{9ADF7382-2103-41EE-A102-790F8F269C27}" srcOrd="4" destOrd="0" presId="urn:microsoft.com/office/officeart/2005/8/layout/gear1"/>
    <dgm:cxn modelId="{49859A62-DAB8-40C1-AC7C-6F1824404AC4}" type="presParOf" srcId="{1C23A057-A111-4C80-BB92-7913C5AC7746}" destId="{52B63F4E-A652-4C80-A3CD-1491A2DD04AC}" srcOrd="5" destOrd="0" presId="urn:microsoft.com/office/officeart/2005/8/layout/gear1"/>
    <dgm:cxn modelId="{0AAE2E86-62B8-4F7E-B37A-A09B494D5B83}" type="presParOf" srcId="{1C23A057-A111-4C80-BB92-7913C5AC7746}" destId="{5A4694DD-C695-44AE-90A5-DDD855FEB70F}" srcOrd="6" destOrd="0" presId="urn:microsoft.com/office/officeart/2005/8/layout/gear1"/>
    <dgm:cxn modelId="{A3161A27-AD61-4113-BCD6-E232017E3792}" type="presParOf" srcId="{1C23A057-A111-4C80-BB92-7913C5AC7746}" destId="{362F1748-14B6-40FC-B16F-E8699A1572E3}" srcOrd="7" destOrd="0" presId="urn:microsoft.com/office/officeart/2005/8/layout/gear1"/>
    <dgm:cxn modelId="{0E5B5590-EB99-4D05-BEBC-E39C974872FF}" type="presParOf" srcId="{1C23A057-A111-4C80-BB92-7913C5AC7746}" destId="{CA9E5275-21CB-4C2A-91CC-3AF11EBD345B}" srcOrd="8" destOrd="0" presId="urn:microsoft.com/office/officeart/2005/8/layout/gear1"/>
    <dgm:cxn modelId="{ACCD29E5-5462-4D7E-850B-34973A59738D}" type="presParOf" srcId="{1C23A057-A111-4C80-BB92-7913C5AC7746}" destId="{417336D0-6F6A-4CE6-86CC-0C654251E908}" srcOrd="9" destOrd="0" presId="urn:microsoft.com/office/officeart/2005/8/layout/gear1"/>
    <dgm:cxn modelId="{2DD9BC25-0B55-45C8-9A84-19D8FC7DEDB5}" type="presParOf" srcId="{1C23A057-A111-4C80-BB92-7913C5AC7746}" destId="{713A73C9-0C09-4D66-88E6-C4A16AB3E3EC}" srcOrd="10" destOrd="0" presId="urn:microsoft.com/office/officeart/2005/8/layout/gear1"/>
    <dgm:cxn modelId="{AA745936-E5B1-4795-A12B-EFB13D718005}" type="presParOf" srcId="{1C23A057-A111-4C80-BB92-7913C5AC7746}" destId="{6055D2B0-5E5C-43C9-8585-6DABE318E7D7}" srcOrd="11" destOrd="0" presId="urn:microsoft.com/office/officeart/2005/8/layout/gear1"/>
    <dgm:cxn modelId="{F05B5D60-131D-4028-BFB1-FDDA4D2652C6}" type="presParOf" srcId="{1C23A057-A111-4C80-BB92-7913C5AC7746}" destId="{8B87BEBA-1EDA-4181-AB70-C5F7551923A2}" srcOrd="12" destOrd="0" presId="urn:microsoft.com/office/officeart/2005/8/layout/gear1"/>
    <dgm:cxn modelId="{5C673CB6-EF15-4E8E-8954-C5C4F2815E77}" type="presParOf" srcId="{1C23A057-A111-4C80-BB92-7913C5AC7746}" destId="{DA766A67-DD3F-43FD-A365-7DB1AF43B338}" srcOrd="13" destOrd="0" presId="urn:microsoft.com/office/officeart/2005/8/layout/gear1"/>
    <dgm:cxn modelId="{2418B2FD-79D2-418A-9FFB-E9DF2DEDB84C}" type="presParOf" srcId="{1C23A057-A111-4C80-BB92-7913C5AC7746}" destId="{49CA8E3C-2927-492F-A73C-75D6BB1B8AE2}" srcOrd="14" destOrd="0" presId="urn:microsoft.com/office/officeart/2005/8/layout/gear1"/>
    <dgm:cxn modelId="{C019D286-9203-41A9-8E41-C0CAD539E827}" type="presParOf" srcId="{1C23A057-A111-4C80-BB92-7913C5AC7746}" destId="{FE3D5250-A3FE-4FBC-AF32-6E2ACBBACDFE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25AA17-8BF6-4833-AC87-27E289376D23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956CB05-7821-4C1B-9464-E0F0A8C9CB3E}">
      <dgm:prSet phldrT="[Texte]" custT="1"/>
      <dgm:spPr/>
      <dgm:t>
        <a:bodyPr/>
        <a:lstStyle/>
        <a:p>
          <a:r>
            <a:rPr lang="fr-FR" sz="1100" dirty="0" smtClean="0"/>
            <a:t>05/06/2024</a:t>
          </a:r>
          <a:endParaRPr lang="fr-FR" sz="1100" dirty="0"/>
        </a:p>
      </dgm:t>
    </dgm:pt>
    <dgm:pt modelId="{573308B7-18B3-4B09-89B0-14484EF22D60}" type="parTrans" cxnId="{6347140C-B893-45C7-A136-4BF848BAFD90}">
      <dgm:prSet/>
      <dgm:spPr/>
      <dgm:t>
        <a:bodyPr/>
        <a:lstStyle/>
        <a:p>
          <a:endParaRPr lang="fr-FR" sz="1200"/>
        </a:p>
      </dgm:t>
    </dgm:pt>
    <dgm:pt modelId="{DD1029B8-21C9-4455-A066-085E83E7847A}" type="sibTrans" cxnId="{6347140C-B893-45C7-A136-4BF848BAFD90}">
      <dgm:prSet/>
      <dgm:spPr/>
      <dgm:t>
        <a:bodyPr/>
        <a:lstStyle/>
        <a:p>
          <a:endParaRPr lang="fr-FR" sz="1200"/>
        </a:p>
      </dgm:t>
    </dgm:pt>
    <dgm:pt modelId="{DA5C8665-C98D-4BD1-A499-97A862829328}">
      <dgm:prSet phldrT="[Texte]" custT="1"/>
      <dgm:spPr/>
      <dgm:t>
        <a:bodyPr/>
        <a:lstStyle/>
        <a:p>
          <a:r>
            <a:rPr lang="fr-FR" sz="1400" dirty="0" smtClean="0"/>
            <a:t>PACA &amp; Ligurie</a:t>
          </a:r>
          <a:endParaRPr lang="fr-FR" sz="1400" dirty="0"/>
        </a:p>
      </dgm:t>
    </dgm:pt>
    <dgm:pt modelId="{74776668-2961-4AA2-9AC4-9EBC433C0FE5}" type="parTrans" cxnId="{CAFE315A-F8C0-432E-9837-032A9F52F89E}">
      <dgm:prSet/>
      <dgm:spPr/>
      <dgm:t>
        <a:bodyPr/>
        <a:lstStyle/>
        <a:p>
          <a:endParaRPr lang="fr-FR" sz="1200"/>
        </a:p>
      </dgm:t>
    </dgm:pt>
    <dgm:pt modelId="{215BDBF0-C8AC-4B58-8397-431F49BE5042}" type="sibTrans" cxnId="{CAFE315A-F8C0-432E-9837-032A9F52F89E}">
      <dgm:prSet/>
      <dgm:spPr/>
      <dgm:t>
        <a:bodyPr/>
        <a:lstStyle/>
        <a:p>
          <a:endParaRPr lang="fr-FR" sz="1200"/>
        </a:p>
      </dgm:t>
    </dgm:pt>
    <dgm:pt modelId="{9D1F56D9-AAFB-4DC2-9BA8-881AA363CF44}">
      <dgm:prSet phldrT="[Texte]" custT="1"/>
      <dgm:spPr/>
      <dgm:t>
        <a:bodyPr/>
        <a:lstStyle/>
        <a:p>
          <a:r>
            <a:rPr lang="fr-FR" sz="1400" dirty="0" smtClean="0"/>
            <a:t>A Nice</a:t>
          </a:r>
          <a:endParaRPr lang="fr-FR" sz="1400" dirty="0"/>
        </a:p>
      </dgm:t>
    </dgm:pt>
    <dgm:pt modelId="{F3F39158-ED91-445B-9D47-B649DB8CCF19}" type="parTrans" cxnId="{970E9886-0013-4A84-8A5D-3AAE892147FD}">
      <dgm:prSet/>
      <dgm:spPr/>
      <dgm:t>
        <a:bodyPr/>
        <a:lstStyle/>
        <a:p>
          <a:endParaRPr lang="fr-FR" sz="1200"/>
        </a:p>
      </dgm:t>
    </dgm:pt>
    <dgm:pt modelId="{9AD709A7-C1A9-4284-9463-24F46D72605A}" type="sibTrans" cxnId="{970E9886-0013-4A84-8A5D-3AAE892147FD}">
      <dgm:prSet/>
      <dgm:spPr/>
      <dgm:t>
        <a:bodyPr/>
        <a:lstStyle/>
        <a:p>
          <a:endParaRPr lang="fr-FR" sz="1200"/>
        </a:p>
      </dgm:t>
    </dgm:pt>
    <dgm:pt modelId="{47338B2F-B39E-4942-B297-0C7ED078DFBB}">
      <dgm:prSet phldrT="[Texte]" custT="1"/>
      <dgm:spPr/>
      <dgm:t>
        <a:bodyPr/>
        <a:lstStyle/>
        <a:p>
          <a:r>
            <a:rPr lang="fr-FR" sz="1100" dirty="0" smtClean="0"/>
            <a:t>26-27/11/2024</a:t>
          </a:r>
          <a:endParaRPr lang="fr-FR" sz="1100" dirty="0"/>
        </a:p>
      </dgm:t>
    </dgm:pt>
    <dgm:pt modelId="{CDC83879-7584-4543-8B7F-A9454BC810E1}" type="parTrans" cxnId="{1EADE91B-AFC3-4B83-AE4E-F86C88CA1D93}">
      <dgm:prSet/>
      <dgm:spPr/>
      <dgm:t>
        <a:bodyPr/>
        <a:lstStyle/>
        <a:p>
          <a:endParaRPr lang="fr-FR" sz="1200"/>
        </a:p>
      </dgm:t>
    </dgm:pt>
    <dgm:pt modelId="{98E2AE61-7E28-48C6-BEB0-004927162D83}" type="sibTrans" cxnId="{1EADE91B-AFC3-4B83-AE4E-F86C88CA1D93}">
      <dgm:prSet/>
      <dgm:spPr/>
      <dgm:t>
        <a:bodyPr/>
        <a:lstStyle/>
        <a:p>
          <a:endParaRPr lang="fr-FR" sz="1200"/>
        </a:p>
      </dgm:t>
    </dgm:pt>
    <dgm:pt modelId="{EA865D25-BD57-4A13-9A82-F664AC82A8B5}">
      <dgm:prSet phldrT="[Texte]" custT="1"/>
      <dgm:spPr/>
      <dgm:t>
        <a:bodyPr/>
        <a:lstStyle/>
        <a:p>
          <a:r>
            <a:rPr lang="fr-FR" sz="1400" dirty="0" smtClean="0"/>
            <a:t>PACA, AURA &amp; Ligurie, Piémont</a:t>
          </a:r>
          <a:endParaRPr lang="fr-FR" sz="1400" dirty="0"/>
        </a:p>
      </dgm:t>
    </dgm:pt>
    <dgm:pt modelId="{C4D09A7A-220D-4F56-938E-902CB1CD7B48}" type="parTrans" cxnId="{C8C14E74-FF71-4DB5-B369-70AD48C4883D}">
      <dgm:prSet/>
      <dgm:spPr/>
      <dgm:t>
        <a:bodyPr/>
        <a:lstStyle/>
        <a:p>
          <a:endParaRPr lang="fr-FR" sz="1200"/>
        </a:p>
      </dgm:t>
    </dgm:pt>
    <dgm:pt modelId="{BB48D7B6-7995-44BA-8737-FA0DDCD15C11}" type="sibTrans" cxnId="{C8C14E74-FF71-4DB5-B369-70AD48C4883D}">
      <dgm:prSet/>
      <dgm:spPr/>
      <dgm:t>
        <a:bodyPr/>
        <a:lstStyle/>
        <a:p>
          <a:endParaRPr lang="fr-FR" sz="1200"/>
        </a:p>
      </dgm:t>
    </dgm:pt>
    <dgm:pt modelId="{E79BA9D6-3BFA-418B-8975-77BFEFA8A60F}">
      <dgm:prSet phldrT="[Texte]" custT="1"/>
      <dgm:spPr/>
      <dgm:t>
        <a:bodyPr/>
        <a:lstStyle/>
        <a:p>
          <a:r>
            <a:rPr lang="fr-FR" sz="1400" dirty="0" smtClean="0"/>
            <a:t>Gênes &amp; </a:t>
          </a:r>
          <a:r>
            <a:rPr lang="fr-FR" sz="1400" dirty="0" err="1" smtClean="0"/>
            <a:t>Cunéo</a:t>
          </a:r>
          <a:endParaRPr lang="fr-FR" sz="1400" dirty="0"/>
        </a:p>
      </dgm:t>
    </dgm:pt>
    <dgm:pt modelId="{2444DC0D-34C0-4E96-B5E8-C934262D4392}" type="parTrans" cxnId="{D72CA0E3-41A6-4A35-8541-F54CBB7111A3}">
      <dgm:prSet/>
      <dgm:spPr/>
      <dgm:t>
        <a:bodyPr/>
        <a:lstStyle/>
        <a:p>
          <a:endParaRPr lang="fr-FR" sz="1200"/>
        </a:p>
      </dgm:t>
    </dgm:pt>
    <dgm:pt modelId="{EE0200B9-E900-477D-95CA-1A50F2358906}" type="sibTrans" cxnId="{D72CA0E3-41A6-4A35-8541-F54CBB7111A3}">
      <dgm:prSet/>
      <dgm:spPr/>
      <dgm:t>
        <a:bodyPr/>
        <a:lstStyle/>
        <a:p>
          <a:endParaRPr lang="fr-FR" sz="1200"/>
        </a:p>
      </dgm:t>
    </dgm:pt>
    <dgm:pt modelId="{2B2C18A2-A03B-4BE8-BB8A-1D45ADFFA16F}">
      <dgm:prSet phldrT="[Texte]" custT="1"/>
      <dgm:spPr/>
      <dgm:t>
        <a:bodyPr/>
        <a:lstStyle/>
        <a:p>
          <a:r>
            <a:rPr lang="fr-FR" sz="1100" dirty="0" smtClean="0"/>
            <a:t>2025</a:t>
          </a:r>
          <a:endParaRPr lang="fr-FR" sz="1100" dirty="0"/>
        </a:p>
      </dgm:t>
    </dgm:pt>
    <dgm:pt modelId="{57CDB4B9-5EBC-4E30-BCD0-0F2F7CA2B595}" type="parTrans" cxnId="{38478360-38FB-4002-B6D6-D1B2F5FAB481}">
      <dgm:prSet/>
      <dgm:spPr/>
      <dgm:t>
        <a:bodyPr/>
        <a:lstStyle/>
        <a:p>
          <a:endParaRPr lang="fr-FR" sz="1200"/>
        </a:p>
      </dgm:t>
    </dgm:pt>
    <dgm:pt modelId="{72DE78B4-707F-4675-A109-FB182C7F2474}" type="sibTrans" cxnId="{38478360-38FB-4002-B6D6-D1B2F5FAB481}">
      <dgm:prSet/>
      <dgm:spPr/>
      <dgm:t>
        <a:bodyPr/>
        <a:lstStyle/>
        <a:p>
          <a:endParaRPr lang="fr-FR" sz="1200"/>
        </a:p>
      </dgm:t>
    </dgm:pt>
    <dgm:pt modelId="{193B5DEC-8F33-4BAA-AD15-004F162C80EE}">
      <dgm:prSet phldrT="[Texte]" custT="1"/>
      <dgm:spPr/>
      <dgm:t>
        <a:bodyPr/>
        <a:lstStyle/>
        <a:p>
          <a:r>
            <a:rPr lang="fr-FR" sz="1400" smtClean="0"/>
            <a:t>France</a:t>
          </a:r>
          <a:endParaRPr lang="fr-FR" sz="1400" dirty="0"/>
        </a:p>
      </dgm:t>
    </dgm:pt>
    <dgm:pt modelId="{5E1A713A-7564-44BC-BA86-926A14DD23BE}" type="parTrans" cxnId="{8A839E8A-139E-4E47-9FB0-0E32B29B68A4}">
      <dgm:prSet/>
      <dgm:spPr/>
      <dgm:t>
        <a:bodyPr/>
        <a:lstStyle/>
        <a:p>
          <a:endParaRPr lang="fr-FR" sz="1200"/>
        </a:p>
      </dgm:t>
    </dgm:pt>
    <dgm:pt modelId="{B80EC420-B758-4702-B4A0-5963E58FC556}" type="sibTrans" cxnId="{8A839E8A-139E-4E47-9FB0-0E32B29B68A4}">
      <dgm:prSet/>
      <dgm:spPr/>
      <dgm:t>
        <a:bodyPr/>
        <a:lstStyle/>
        <a:p>
          <a:endParaRPr lang="fr-FR" sz="1200"/>
        </a:p>
      </dgm:t>
    </dgm:pt>
    <dgm:pt modelId="{789BB1D1-84A4-4D70-BB08-F1496DBD2E4D}" type="pres">
      <dgm:prSet presAssocID="{5225AA17-8BF6-4833-AC87-27E289376D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7C13AEA-972D-4256-AEFC-A0E28DDD2925}" type="pres">
      <dgm:prSet presAssocID="{2956CB05-7821-4C1B-9464-E0F0A8C9CB3E}" presName="composite" presStyleCnt="0"/>
      <dgm:spPr/>
    </dgm:pt>
    <dgm:pt modelId="{82463C0D-CD44-4055-895A-F0F3D5E1FD46}" type="pres">
      <dgm:prSet presAssocID="{2956CB05-7821-4C1B-9464-E0F0A8C9CB3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DC38DA-EBD5-4730-95E5-323849C5A554}" type="pres">
      <dgm:prSet presAssocID="{2956CB05-7821-4C1B-9464-E0F0A8C9CB3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1AB219-30E0-41B1-80FC-FE5B2AB0AC98}" type="pres">
      <dgm:prSet presAssocID="{DD1029B8-21C9-4455-A066-085E83E7847A}" presName="sp" presStyleCnt="0"/>
      <dgm:spPr/>
    </dgm:pt>
    <dgm:pt modelId="{88EFE39A-22BC-4E6D-8614-E54118201864}" type="pres">
      <dgm:prSet presAssocID="{47338B2F-B39E-4942-B297-0C7ED078DFBB}" presName="composite" presStyleCnt="0"/>
      <dgm:spPr/>
    </dgm:pt>
    <dgm:pt modelId="{96DC9B5C-C8B3-43F9-B8BD-D2E3E6564BD4}" type="pres">
      <dgm:prSet presAssocID="{47338B2F-B39E-4942-B297-0C7ED078DFB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A7E9DE-D5D4-441A-BF06-DFCBD4ED89B3}" type="pres">
      <dgm:prSet presAssocID="{47338B2F-B39E-4942-B297-0C7ED078DFB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F86B05-A48F-4C08-A1F7-24902375A400}" type="pres">
      <dgm:prSet presAssocID="{98E2AE61-7E28-48C6-BEB0-004927162D83}" presName="sp" presStyleCnt="0"/>
      <dgm:spPr/>
    </dgm:pt>
    <dgm:pt modelId="{95233287-43FA-4FD8-856A-52101F1D334D}" type="pres">
      <dgm:prSet presAssocID="{2B2C18A2-A03B-4BE8-BB8A-1D45ADFFA16F}" presName="composite" presStyleCnt="0"/>
      <dgm:spPr/>
    </dgm:pt>
    <dgm:pt modelId="{577E0F4D-4C50-4F1A-A2B2-199C34224C1B}" type="pres">
      <dgm:prSet presAssocID="{2B2C18A2-A03B-4BE8-BB8A-1D45ADFFA16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7E22B0-35DE-4E0A-B17D-DE5369FD4BD5}" type="pres">
      <dgm:prSet presAssocID="{2B2C18A2-A03B-4BE8-BB8A-1D45ADFFA16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3F36ADA-DAFD-435C-98C7-02E8DBAED298}" type="presOf" srcId="{47338B2F-B39E-4942-B297-0C7ED078DFBB}" destId="{96DC9B5C-C8B3-43F9-B8BD-D2E3E6564BD4}" srcOrd="0" destOrd="0" presId="urn:microsoft.com/office/officeart/2005/8/layout/chevron2"/>
    <dgm:cxn modelId="{D72CA0E3-41A6-4A35-8541-F54CBB7111A3}" srcId="{47338B2F-B39E-4942-B297-0C7ED078DFBB}" destId="{E79BA9D6-3BFA-418B-8975-77BFEFA8A60F}" srcOrd="1" destOrd="0" parTransId="{2444DC0D-34C0-4E96-B5E8-C934262D4392}" sibTransId="{EE0200B9-E900-477D-95CA-1A50F2358906}"/>
    <dgm:cxn modelId="{CAFE315A-F8C0-432E-9837-032A9F52F89E}" srcId="{2956CB05-7821-4C1B-9464-E0F0A8C9CB3E}" destId="{DA5C8665-C98D-4BD1-A499-97A862829328}" srcOrd="0" destOrd="0" parTransId="{74776668-2961-4AA2-9AC4-9EBC433C0FE5}" sibTransId="{215BDBF0-C8AC-4B58-8397-431F49BE5042}"/>
    <dgm:cxn modelId="{6BF19036-D8F1-4E94-A519-65480DB894E3}" type="presOf" srcId="{DA5C8665-C98D-4BD1-A499-97A862829328}" destId="{85DC38DA-EBD5-4730-95E5-323849C5A554}" srcOrd="0" destOrd="0" presId="urn:microsoft.com/office/officeart/2005/8/layout/chevron2"/>
    <dgm:cxn modelId="{970E9886-0013-4A84-8A5D-3AAE892147FD}" srcId="{2956CB05-7821-4C1B-9464-E0F0A8C9CB3E}" destId="{9D1F56D9-AAFB-4DC2-9BA8-881AA363CF44}" srcOrd="1" destOrd="0" parTransId="{F3F39158-ED91-445B-9D47-B649DB8CCF19}" sibTransId="{9AD709A7-C1A9-4284-9463-24F46D72605A}"/>
    <dgm:cxn modelId="{663D8204-4E4A-495E-AA28-136A8FE63AE6}" type="presOf" srcId="{E79BA9D6-3BFA-418B-8975-77BFEFA8A60F}" destId="{46A7E9DE-D5D4-441A-BF06-DFCBD4ED89B3}" srcOrd="0" destOrd="1" presId="urn:microsoft.com/office/officeart/2005/8/layout/chevron2"/>
    <dgm:cxn modelId="{EA8304B1-2C59-4A5A-92F7-0D6F2B51D27C}" type="presOf" srcId="{5225AA17-8BF6-4833-AC87-27E289376D23}" destId="{789BB1D1-84A4-4D70-BB08-F1496DBD2E4D}" srcOrd="0" destOrd="0" presId="urn:microsoft.com/office/officeart/2005/8/layout/chevron2"/>
    <dgm:cxn modelId="{99F5E191-2FC1-42EC-8314-2093F5210ECC}" type="presOf" srcId="{9D1F56D9-AAFB-4DC2-9BA8-881AA363CF44}" destId="{85DC38DA-EBD5-4730-95E5-323849C5A554}" srcOrd="0" destOrd="1" presId="urn:microsoft.com/office/officeart/2005/8/layout/chevron2"/>
    <dgm:cxn modelId="{6347140C-B893-45C7-A136-4BF848BAFD90}" srcId="{5225AA17-8BF6-4833-AC87-27E289376D23}" destId="{2956CB05-7821-4C1B-9464-E0F0A8C9CB3E}" srcOrd="0" destOrd="0" parTransId="{573308B7-18B3-4B09-89B0-14484EF22D60}" sibTransId="{DD1029B8-21C9-4455-A066-085E83E7847A}"/>
    <dgm:cxn modelId="{48EB7136-264E-4BE6-AFC7-48B23C0F04C7}" type="presOf" srcId="{2B2C18A2-A03B-4BE8-BB8A-1D45ADFFA16F}" destId="{577E0F4D-4C50-4F1A-A2B2-199C34224C1B}" srcOrd="0" destOrd="0" presId="urn:microsoft.com/office/officeart/2005/8/layout/chevron2"/>
    <dgm:cxn modelId="{A7AC0A51-B56D-487C-8C07-DE559A75D17F}" type="presOf" srcId="{2956CB05-7821-4C1B-9464-E0F0A8C9CB3E}" destId="{82463C0D-CD44-4055-895A-F0F3D5E1FD46}" srcOrd="0" destOrd="0" presId="urn:microsoft.com/office/officeart/2005/8/layout/chevron2"/>
    <dgm:cxn modelId="{1EADE91B-AFC3-4B83-AE4E-F86C88CA1D93}" srcId="{5225AA17-8BF6-4833-AC87-27E289376D23}" destId="{47338B2F-B39E-4942-B297-0C7ED078DFBB}" srcOrd="1" destOrd="0" parTransId="{CDC83879-7584-4543-8B7F-A9454BC810E1}" sibTransId="{98E2AE61-7E28-48C6-BEB0-004927162D83}"/>
    <dgm:cxn modelId="{38478360-38FB-4002-B6D6-D1B2F5FAB481}" srcId="{5225AA17-8BF6-4833-AC87-27E289376D23}" destId="{2B2C18A2-A03B-4BE8-BB8A-1D45ADFFA16F}" srcOrd="2" destOrd="0" parTransId="{57CDB4B9-5EBC-4E30-BCD0-0F2F7CA2B595}" sibTransId="{72DE78B4-707F-4675-A109-FB182C7F2474}"/>
    <dgm:cxn modelId="{8A839E8A-139E-4E47-9FB0-0E32B29B68A4}" srcId="{2B2C18A2-A03B-4BE8-BB8A-1D45ADFFA16F}" destId="{193B5DEC-8F33-4BAA-AD15-004F162C80EE}" srcOrd="0" destOrd="0" parTransId="{5E1A713A-7564-44BC-BA86-926A14DD23BE}" sibTransId="{B80EC420-B758-4702-B4A0-5963E58FC556}"/>
    <dgm:cxn modelId="{CCAE13DC-64B3-47C2-AB54-6642D536C236}" type="presOf" srcId="{193B5DEC-8F33-4BAA-AD15-004F162C80EE}" destId="{2C7E22B0-35DE-4E0A-B17D-DE5369FD4BD5}" srcOrd="0" destOrd="0" presId="urn:microsoft.com/office/officeart/2005/8/layout/chevron2"/>
    <dgm:cxn modelId="{12442DDE-F9DD-4C1F-9C92-4E390087C859}" type="presOf" srcId="{EA865D25-BD57-4A13-9A82-F664AC82A8B5}" destId="{46A7E9DE-D5D4-441A-BF06-DFCBD4ED89B3}" srcOrd="0" destOrd="0" presId="urn:microsoft.com/office/officeart/2005/8/layout/chevron2"/>
    <dgm:cxn modelId="{C8C14E74-FF71-4DB5-B369-70AD48C4883D}" srcId="{47338B2F-B39E-4942-B297-0C7ED078DFBB}" destId="{EA865D25-BD57-4A13-9A82-F664AC82A8B5}" srcOrd="0" destOrd="0" parTransId="{C4D09A7A-220D-4F56-938E-902CB1CD7B48}" sibTransId="{BB48D7B6-7995-44BA-8737-FA0DDCD15C11}"/>
    <dgm:cxn modelId="{0768E7D5-8F82-4184-90D5-2E350C589E08}" type="presParOf" srcId="{789BB1D1-84A4-4D70-BB08-F1496DBD2E4D}" destId="{C7C13AEA-972D-4256-AEFC-A0E28DDD2925}" srcOrd="0" destOrd="0" presId="urn:microsoft.com/office/officeart/2005/8/layout/chevron2"/>
    <dgm:cxn modelId="{81932971-74B0-4B8C-BC1D-9FD818092589}" type="presParOf" srcId="{C7C13AEA-972D-4256-AEFC-A0E28DDD2925}" destId="{82463C0D-CD44-4055-895A-F0F3D5E1FD46}" srcOrd="0" destOrd="0" presId="urn:microsoft.com/office/officeart/2005/8/layout/chevron2"/>
    <dgm:cxn modelId="{2E0D38DB-5900-479E-BE94-3E9CF2660D6C}" type="presParOf" srcId="{C7C13AEA-972D-4256-AEFC-A0E28DDD2925}" destId="{85DC38DA-EBD5-4730-95E5-323849C5A554}" srcOrd="1" destOrd="0" presId="urn:microsoft.com/office/officeart/2005/8/layout/chevron2"/>
    <dgm:cxn modelId="{7DBCBDBF-8AB6-4417-87D6-DE554FE686FD}" type="presParOf" srcId="{789BB1D1-84A4-4D70-BB08-F1496DBD2E4D}" destId="{A71AB219-30E0-41B1-80FC-FE5B2AB0AC98}" srcOrd="1" destOrd="0" presId="urn:microsoft.com/office/officeart/2005/8/layout/chevron2"/>
    <dgm:cxn modelId="{3D0A6771-3B3A-4771-B9C6-69D5DEA110EF}" type="presParOf" srcId="{789BB1D1-84A4-4D70-BB08-F1496DBD2E4D}" destId="{88EFE39A-22BC-4E6D-8614-E54118201864}" srcOrd="2" destOrd="0" presId="urn:microsoft.com/office/officeart/2005/8/layout/chevron2"/>
    <dgm:cxn modelId="{92485F14-A33B-471B-A441-3B148C541B8C}" type="presParOf" srcId="{88EFE39A-22BC-4E6D-8614-E54118201864}" destId="{96DC9B5C-C8B3-43F9-B8BD-D2E3E6564BD4}" srcOrd="0" destOrd="0" presId="urn:microsoft.com/office/officeart/2005/8/layout/chevron2"/>
    <dgm:cxn modelId="{6C137D9C-4F10-4C5D-BAC0-84007572E2F2}" type="presParOf" srcId="{88EFE39A-22BC-4E6D-8614-E54118201864}" destId="{46A7E9DE-D5D4-441A-BF06-DFCBD4ED89B3}" srcOrd="1" destOrd="0" presId="urn:microsoft.com/office/officeart/2005/8/layout/chevron2"/>
    <dgm:cxn modelId="{306715D8-8FC0-4D93-AD04-8FDA02B6DA94}" type="presParOf" srcId="{789BB1D1-84A4-4D70-BB08-F1496DBD2E4D}" destId="{86F86B05-A48F-4C08-A1F7-24902375A400}" srcOrd="3" destOrd="0" presId="urn:microsoft.com/office/officeart/2005/8/layout/chevron2"/>
    <dgm:cxn modelId="{ECAEA6C9-A2F6-41FC-8CB8-738AE0660301}" type="presParOf" srcId="{789BB1D1-84A4-4D70-BB08-F1496DBD2E4D}" destId="{95233287-43FA-4FD8-856A-52101F1D334D}" srcOrd="4" destOrd="0" presId="urn:microsoft.com/office/officeart/2005/8/layout/chevron2"/>
    <dgm:cxn modelId="{3509CDAC-A88F-4794-8B28-D7CBB2FB6209}" type="presParOf" srcId="{95233287-43FA-4FD8-856A-52101F1D334D}" destId="{577E0F4D-4C50-4F1A-A2B2-199C34224C1B}" srcOrd="0" destOrd="0" presId="urn:microsoft.com/office/officeart/2005/8/layout/chevron2"/>
    <dgm:cxn modelId="{DFA16C89-94D3-459A-AE77-45D152BD6315}" type="presParOf" srcId="{95233287-43FA-4FD8-856A-52101F1D334D}" destId="{2C7E22B0-35DE-4E0A-B17D-DE5369FD4B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EA8843-E4F8-48BB-9E6F-90D5DB1FE8B5}" type="doc">
      <dgm:prSet loTypeId="urn:microsoft.com/office/officeart/2005/8/layout/hProcess1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4710638-F101-4F67-8D3A-AD60D7EE0F7C}">
      <dgm:prSet phldrT="[Texte]" custT="1"/>
      <dgm:spPr/>
      <dgm:t>
        <a:bodyPr/>
        <a:lstStyle/>
        <a:p>
          <a:r>
            <a:rPr lang="fr-FR" sz="1100" dirty="0" smtClean="0"/>
            <a:t>Transporteurs (04/07)</a:t>
          </a:r>
          <a:endParaRPr lang="fr-FR" sz="1100" dirty="0"/>
        </a:p>
      </dgm:t>
    </dgm:pt>
    <dgm:pt modelId="{542DCAD5-7D71-49DD-8503-31EB9FBCB6C4}" type="parTrans" cxnId="{57087D0D-2D80-492E-8E13-50D4C3586732}">
      <dgm:prSet/>
      <dgm:spPr/>
      <dgm:t>
        <a:bodyPr/>
        <a:lstStyle/>
        <a:p>
          <a:endParaRPr lang="fr-FR" sz="3200"/>
        </a:p>
      </dgm:t>
    </dgm:pt>
    <dgm:pt modelId="{79673FB2-DFDA-4BB2-80AA-00253CE2C072}" type="sibTrans" cxnId="{57087D0D-2D80-492E-8E13-50D4C3586732}">
      <dgm:prSet/>
      <dgm:spPr/>
      <dgm:t>
        <a:bodyPr/>
        <a:lstStyle/>
        <a:p>
          <a:endParaRPr lang="fr-FR" sz="3200"/>
        </a:p>
      </dgm:t>
    </dgm:pt>
    <dgm:pt modelId="{382A0D13-6FE9-4B60-B817-FB9F133C7469}">
      <dgm:prSet phldrT="[Texte]" custT="1"/>
      <dgm:spPr/>
      <dgm:t>
        <a:bodyPr/>
        <a:lstStyle/>
        <a:p>
          <a:r>
            <a:rPr lang="fr-FR" sz="1100" dirty="0" smtClean="0"/>
            <a:t>Usagers de la forêt (12/08)</a:t>
          </a:r>
          <a:endParaRPr lang="fr-FR" sz="1100" dirty="0"/>
        </a:p>
      </dgm:t>
    </dgm:pt>
    <dgm:pt modelId="{2EC1951F-EDF3-4CAE-8804-BAC6D80FB4AF}" type="parTrans" cxnId="{7227385B-D38B-4D33-BA2F-F450057856F5}">
      <dgm:prSet/>
      <dgm:spPr/>
      <dgm:t>
        <a:bodyPr/>
        <a:lstStyle/>
        <a:p>
          <a:endParaRPr lang="fr-FR" sz="3200"/>
        </a:p>
      </dgm:t>
    </dgm:pt>
    <dgm:pt modelId="{28989106-3E28-4CEC-B21B-D906A036FF17}" type="sibTrans" cxnId="{7227385B-D38B-4D33-BA2F-F450057856F5}">
      <dgm:prSet/>
      <dgm:spPr/>
      <dgm:t>
        <a:bodyPr/>
        <a:lstStyle/>
        <a:p>
          <a:endParaRPr lang="fr-FR" sz="3200"/>
        </a:p>
      </dgm:t>
    </dgm:pt>
    <dgm:pt modelId="{161EAE15-97AA-45CC-9CD5-0111538F7AD6}">
      <dgm:prSet phldrT="[Texte]" custT="1"/>
      <dgm:spPr/>
      <dgm:t>
        <a:bodyPr/>
        <a:lstStyle/>
        <a:p>
          <a:r>
            <a:rPr lang="fr-FR" sz="1000" dirty="0" smtClean="0"/>
            <a:t>Professionnels</a:t>
          </a:r>
          <a:endParaRPr lang="fr-FR" sz="1000" dirty="0"/>
        </a:p>
      </dgm:t>
    </dgm:pt>
    <dgm:pt modelId="{5730BD39-CD28-4BFD-8FBF-1A0E8EE63567}" type="parTrans" cxnId="{770517D4-A9B8-420D-892C-7D2C4E9521BE}">
      <dgm:prSet/>
      <dgm:spPr/>
      <dgm:t>
        <a:bodyPr/>
        <a:lstStyle/>
        <a:p>
          <a:endParaRPr lang="fr-FR" sz="3200"/>
        </a:p>
      </dgm:t>
    </dgm:pt>
    <dgm:pt modelId="{97640F5F-9D70-4416-83AB-FC55F50711AA}" type="sibTrans" cxnId="{770517D4-A9B8-420D-892C-7D2C4E9521BE}">
      <dgm:prSet/>
      <dgm:spPr/>
      <dgm:t>
        <a:bodyPr/>
        <a:lstStyle/>
        <a:p>
          <a:endParaRPr lang="fr-FR" sz="3200"/>
        </a:p>
      </dgm:t>
    </dgm:pt>
    <dgm:pt modelId="{FF2CE376-AA47-4743-AA16-1FF803C27232}">
      <dgm:prSet phldrT="[Texte]" custT="1"/>
      <dgm:spPr/>
      <dgm:t>
        <a:bodyPr/>
        <a:lstStyle/>
        <a:p>
          <a:r>
            <a:rPr lang="fr-FR" sz="1100" dirty="0" smtClean="0"/>
            <a:t>Grand public (13/08)</a:t>
          </a:r>
          <a:endParaRPr lang="fr-FR" sz="1100" dirty="0"/>
        </a:p>
      </dgm:t>
    </dgm:pt>
    <dgm:pt modelId="{BA9364A3-C7DA-44BF-A32D-3D4802591FBB}" type="parTrans" cxnId="{B047599B-3102-477B-B615-D79EB2650C55}">
      <dgm:prSet/>
      <dgm:spPr/>
      <dgm:t>
        <a:bodyPr/>
        <a:lstStyle/>
        <a:p>
          <a:endParaRPr lang="fr-FR" sz="3200"/>
        </a:p>
      </dgm:t>
    </dgm:pt>
    <dgm:pt modelId="{C3AF3749-B66D-4AD8-A4BC-75E2FE62E944}" type="sibTrans" cxnId="{B047599B-3102-477B-B615-D79EB2650C55}">
      <dgm:prSet/>
      <dgm:spPr/>
      <dgm:t>
        <a:bodyPr/>
        <a:lstStyle/>
        <a:p>
          <a:endParaRPr lang="fr-FR" sz="3200"/>
        </a:p>
      </dgm:t>
    </dgm:pt>
    <dgm:pt modelId="{D484FC41-9427-417C-B48C-22F4DCD0B3B3}">
      <dgm:prSet phldrT="[Texte]" custT="1"/>
      <dgm:spPr/>
      <dgm:t>
        <a:bodyPr/>
        <a:lstStyle/>
        <a:p>
          <a:r>
            <a:rPr lang="fr-FR" sz="1000" dirty="0" smtClean="0"/>
            <a:t>Internet DRAAF</a:t>
          </a:r>
          <a:endParaRPr lang="fr-FR" sz="1000" dirty="0"/>
        </a:p>
      </dgm:t>
    </dgm:pt>
    <dgm:pt modelId="{CC353712-16BB-486D-A165-7DA78064B3CD}" type="parTrans" cxnId="{8732142B-75F2-4874-BCBD-160642CBF031}">
      <dgm:prSet/>
      <dgm:spPr/>
      <dgm:t>
        <a:bodyPr/>
        <a:lstStyle/>
        <a:p>
          <a:endParaRPr lang="fr-FR" sz="3200"/>
        </a:p>
      </dgm:t>
    </dgm:pt>
    <dgm:pt modelId="{3A707311-7E1E-4119-8EBD-C0DADE3F55C6}" type="sibTrans" cxnId="{8732142B-75F2-4874-BCBD-160642CBF031}">
      <dgm:prSet/>
      <dgm:spPr/>
      <dgm:t>
        <a:bodyPr/>
        <a:lstStyle/>
        <a:p>
          <a:endParaRPr lang="fr-FR" sz="3200"/>
        </a:p>
      </dgm:t>
    </dgm:pt>
    <dgm:pt modelId="{BAE30D1A-18C9-4151-9EF4-30FDE0067E78}">
      <dgm:prSet phldrT="[Texte]" custT="1"/>
      <dgm:spPr/>
      <dgm:t>
        <a:bodyPr/>
        <a:lstStyle/>
        <a:p>
          <a:r>
            <a:rPr lang="fr-FR" sz="1000" dirty="0" smtClean="0"/>
            <a:t>Internet préfectures</a:t>
          </a:r>
          <a:endParaRPr lang="fr-FR" sz="1000" dirty="0"/>
        </a:p>
      </dgm:t>
    </dgm:pt>
    <dgm:pt modelId="{63E08E0A-6762-42DD-ABB1-8B87B8B2D8D9}" type="parTrans" cxnId="{3E34C780-E79F-402F-9A16-CC99A50C38B0}">
      <dgm:prSet/>
      <dgm:spPr/>
      <dgm:t>
        <a:bodyPr/>
        <a:lstStyle/>
        <a:p>
          <a:endParaRPr lang="fr-FR" sz="3200"/>
        </a:p>
      </dgm:t>
    </dgm:pt>
    <dgm:pt modelId="{CAB0E2BF-578F-4B22-B028-6309E0D3BA5B}" type="sibTrans" cxnId="{3E34C780-E79F-402F-9A16-CC99A50C38B0}">
      <dgm:prSet/>
      <dgm:spPr/>
      <dgm:t>
        <a:bodyPr/>
        <a:lstStyle/>
        <a:p>
          <a:endParaRPr lang="fr-FR" sz="3200"/>
        </a:p>
      </dgm:t>
    </dgm:pt>
    <dgm:pt modelId="{0AF758BC-0D2B-4A9E-900E-974A7E80ED1F}">
      <dgm:prSet phldrT="[Texte]" custT="1"/>
      <dgm:spPr/>
      <dgm:t>
        <a:bodyPr/>
        <a:lstStyle/>
        <a:p>
          <a:r>
            <a:rPr lang="fr-FR" sz="1100" dirty="0" smtClean="0"/>
            <a:t>Détenteurs de suidés</a:t>
          </a:r>
          <a:endParaRPr lang="fr-FR" sz="1100" dirty="0"/>
        </a:p>
      </dgm:t>
    </dgm:pt>
    <dgm:pt modelId="{D80B051C-CE89-48B7-9517-A07CFFFEEB0B}" type="parTrans" cxnId="{7456F1ED-A506-4158-9317-C2B8B83089E3}">
      <dgm:prSet/>
      <dgm:spPr/>
      <dgm:t>
        <a:bodyPr/>
        <a:lstStyle/>
        <a:p>
          <a:endParaRPr lang="fr-FR" sz="3200"/>
        </a:p>
      </dgm:t>
    </dgm:pt>
    <dgm:pt modelId="{B7DB5B66-33DD-44B2-8DD5-7D3426AA38B9}" type="sibTrans" cxnId="{7456F1ED-A506-4158-9317-C2B8B83089E3}">
      <dgm:prSet/>
      <dgm:spPr/>
      <dgm:t>
        <a:bodyPr/>
        <a:lstStyle/>
        <a:p>
          <a:endParaRPr lang="fr-FR" sz="3200"/>
        </a:p>
      </dgm:t>
    </dgm:pt>
    <dgm:pt modelId="{A99D138A-8CBE-482F-BA76-7557AC3E11FE}">
      <dgm:prSet phldrT="[Texte]" custT="1"/>
      <dgm:spPr/>
      <dgm:t>
        <a:bodyPr/>
        <a:lstStyle/>
        <a:p>
          <a:r>
            <a:rPr lang="fr-FR" sz="1000" dirty="0" smtClean="0"/>
            <a:t>Petits détenteurs</a:t>
          </a:r>
          <a:endParaRPr lang="fr-FR" sz="1000" dirty="0"/>
        </a:p>
      </dgm:t>
    </dgm:pt>
    <dgm:pt modelId="{AD0203A8-93F6-4B0A-B252-B437CB7097E6}" type="parTrans" cxnId="{E26A124A-DDE1-44FF-8616-460B4E962369}">
      <dgm:prSet/>
      <dgm:spPr/>
      <dgm:t>
        <a:bodyPr/>
        <a:lstStyle/>
        <a:p>
          <a:endParaRPr lang="fr-FR" sz="3200"/>
        </a:p>
      </dgm:t>
    </dgm:pt>
    <dgm:pt modelId="{D4303A77-0870-4AD3-901B-61F8B9A45B2B}" type="sibTrans" cxnId="{E26A124A-DDE1-44FF-8616-460B4E962369}">
      <dgm:prSet/>
      <dgm:spPr/>
      <dgm:t>
        <a:bodyPr/>
        <a:lstStyle/>
        <a:p>
          <a:endParaRPr lang="fr-FR" sz="3200"/>
        </a:p>
      </dgm:t>
    </dgm:pt>
    <dgm:pt modelId="{3D79C0A8-2196-43FA-94D6-ADF33F5B35B5}">
      <dgm:prSet phldrT="[Texte]" custT="1"/>
      <dgm:spPr/>
      <dgm:t>
        <a:bodyPr/>
        <a:lstStyle/>
        <a:p>
          <a:r>
            <a:rPr lang="fr-FR" sz="1000" dirty="0" smtClean="0"/>
            <a:t>Maires</a:t>
          </a:r>
          <a:endParaRPr lang="fr-FR" sz="1000" dirty="0"/>
        </a:p>
      </dgm:t>
    </dgm:pt>
    <dgm:pt modelId="{5992405B-1DF5-4229-A553-5CFE87A2116D}" type="parTrans" cxnId="{7974132D-B9A8-4ACF-924F-F5B30575A841}">
      <dgm:prSet/>
      <dgm:spPr/>
      <dgm:t>
        <a:bodyPr/>
        <a:lstStyle/>
        <a:p>
          <a:endParaRPr lang="fr-FR" sz="3200"/>
        </a:p>
      </dgm:t>
    </dgm:pt>
    <dgm:pt modelId="{0D93EA97-6E2C-4171-914F-E8F6F5B7A290}" type="sibTrans" cxnId="{7974132D-B9A8-4ACF-924F-F5B30575A841}">
      <dgm:prSet/>
      <dgm:spPr/>
      <dgm:t>
        <a:bodyPr/>
        <a:lstStyle/>
        <a:p>
          <a:endParaRPr lang="fr-FR" sz="3200"/>
        </a:p>
      </dgm:t>
    </dgm:pt>
    <dgm:pt modelId="{30147ECC-E08A-4F50-8C6B-B376D87C2361}">
      <dgm:prSet phldrT="[Texte]" custT="1"/>
      <dgm:spPr/>
      <dgm:t>
        <a:bodyPr/>
        <a:lstStyle/>
        <a:p>
          <a:r>
            <a:rPr lang="fr-FR" sz="1000" dirty="0" smtClean="0"/>
            <a:t>Fédérations de sport</a:t>
          </a:r>
          <a:endParaRPr lang="fr-FR" sz="1000" dirty="0"/>
        </a:p>
      </dgm:t>
    </dgm:pt>
    <dgm:pt modelId="{742F778B-79EF-4632-90A9-B4B53E69E521}" type="parTrans" cxnId="{EC47747E-31B5-44CA-B0A7-0A1C13377081}">
      <dgm:prSet/>
      <dgm:spPr/>
      <dgm:t>
        <a:bodyPr/>
        <a:lstStyle/>
        <a:p>
          <a:endParaRPr lang="fr-FR" sz="3200"/>
        </a:p>
      </dgm:t>
    </dgm:pt>
    <dgm:pt modelId="{37E48AE6-62A9-43AF-B129-DEC6EA6F048C}" type="sibTrans" cxnId="{EC47747E-31B5-44CA-B0A7-0A1C13377081}">
      <dgm:prSet/>
      <dgm:spPr/>
      <dgm:t>
        <a:bodyPr/>
        <a:lstStyle/>
        <a:p>
          <a:endParaRPr lang="fr-FR" sz="3200"/>
        </a:p>
      </dgm:t>
    </dgm:pt>
    <dgm:pt modelId="{AA7EABC6-9593-4713-8A7B-56067FC45165}">
      <dgm:prSet phldrT="[Texte]" custT="1"/>
      <dgm:spPr/>
      <dgm:t>
        <a:bodyPr/>
        <a:lstStyle/>
        <a:p>
          <a:r>
            <a:rPr lang="fr-FR" sz="1100" dirty="0" smtClean="0"/>
            <a:t>SDIDPC (12/08)</a:t>
          </a:r>
          <a:endParaRPr lang="fr-FR" sz="1100" dirty="0"/>
        </a:p>
      </dgm:t>
    </dgm:pt>
    <dgm:pt modelId="{088560EB-9D8D-4272-AE31-C7FD7715DB84}" type="sibTrans" cxnId="{5928D1A9-D5C8-47CC-B594-09C7BCCE8E1E}">
      <dgm:prSet/>
      <dgm:spPr/>
      <dgm:t>
        <a:bodyPr/>
        <a:lstStyle/>
        <a:p>
          <a:endParaRPr lang="fr-FR" sz="3200"/>
        </a:p>
      </dgm:t>
    </dgm:pt>
    <dgm:pt modelId="{DEAA05AE-8D1F-40E6-9135-FBAC12B3496D}" type="parTrans" cxnId="{5928D1A9-D5C8-47CC-B594-09C7BCCE8E1E}">
      <dgm:prSet/>
      <dgm:spPr/>
      <dgm:t>
        <a:bodyPr/>
        <a:lstStyle/>
        <a:p>
          <a:endParaRPr lang="fr-FR" sz="3200"/>
        </a:p>
      </dgm:t>
    </dgm:pt>
    <dgm:pt modelId="{6A5722E9-E681-4FED-9715-66EA2099319A}">
      <dgm:prSet phldrT="[Texte]" custT="1"/>
      <dgm:spPr/>
      <dgm:t>
        <a:bodyPr/>
        <a:lstStyle/>
        <a:p>
          <a:r>
            <a:rPr lang="fr-FR" sz="1100" dirty="0" smtClean="0"/>
            <a:t>CROPSAV (12/08)</a:t>
          </a:r>
          <a:endParaRPr lang="fr-FR" sz="1100" dirty="0"/>
        </a:p>
      </dgm:t>
    </dgm:pt>
    <dgm:pt modelId="{47BA6A2C-16D1-4BE3-BBF7-BDFBB68B4A0F}" type="parTrans" cxnId="{7514D134-B936-4663-B429-79A6F9364748}">
      <dgm:prSet/>
      <dgm:spPr/>
      <dgm:t>
        <a:bodyPr/>
        <a:lstStyle/>
        <a:p>
          <a:endParaRPr lang="fr-FR" sz="3200"/>
        </a:p>
      </dgm:t>
    </dgm:pt>
    <dgm:pt modelId="{C9C2DE95-2C57-4216-A513-F1AECDAA5132}" type="sibTrans" cxnId="{7514D134-B936-4663-B429-79A6F9364748}">
      <dgm:prSet/>
      <dgm:spPr/>
      <dgm:t>
        <a:bodyPr/>
        <a:lstStyle/>
        <a:p>
          <a:endParaRPr lang="fr-FR" sz="3200"/>
        </a:p>
      </dgm:t>
    </dgm:pt>
    <dgm:pt modelId="{B1C29360-5F9D-4821-8BBA-9638385AD53B}">
      <dgm:prSet phldrT="[Texte]" custT="1"/>
      <dgm:spPr/>
      <dgm:t>
        <a:bodyPr/>
        <a:lstStyle/>
        <a:p>
          <a:r>
            <a:rPr lang="fr-FR" sz="1000" dirty="0" smtClean="0"/>
            <a:t>Fédération nationale</a:t>
          </a:r>
          <a:endParaRPr lang="fr-FR" sz="1000" dirty="0"/>
        </a:p>
      </dgm:t>
    </dgm:pt>
    <dgm:pt modelId="{C1B0D901-7004-4FAE-B0D4-3CDD22E09F6F}" type="parTrans" cxnId="{3741F3ED-59FA-4B2E-9446-47A37C8304B5}">
      <dgm:prSet/>
      <dgm:spPr/>
      <dgm:t>
        <a:bodyPr/>
        <a:lstStyle/>
        <a:p>
          <a:endParaRPr lang="fr-FR" sz="3200"/>
        </a:p>
      </dgm:t>
    </dgm:pt>
    <dgm:pt modelId="{B61CF779-48C0-4EA4-999D-0AF43A8B4F32}" type="sibTrans" cxnId="{3741F3ED-59FA-4B2E-9446-47A37C8304B5}">
      <dgm:prSet/>
      <dgm:spPr/>
      <dgm:t>
        <a:bodyPr/>
        <a:lstStyle/>
        <a:p>
          <a:endParaRPr lang="fr-FR" sz="3200"/>
        </a:p>
      </dgm:t>
    </dgm:pt>
    <dgm:pt modelId="{A7CC156A-B18F-4C09-984F-F4ABE4432BBB}">
      <dgm:prSet phldrT="[Texte]" custT="1"/>
      <dgm:spPr/>
      <dgm:t>
        <a:bodyPr/>
        <a:lstStyle/>
        <a:p>
          <a:r>
            <a:rPr lang="fr-FR" sz="1000" dirty="0" smtClean="0"/>
            <a:t>Spots autoroute</a:t>
          </a:r>
          <a:endParaRPr lang="fr-FR" sz="1000" dirty="0"/>
        </a:p>
      </dgm:t>
    </dgm:pt>
    <dgm:pt modelId="{7C778CA6-E19D-4717-9390-B75A02E206C5}" type="parTrans" cxnId="{0A113853-EDE4-43FF-8BD5-18FBA9F8E389}">
      <dgm:prSet/>
      <dgm:spPr/>
      <dgm:t>
        <a:bodyPr/>
        <a:lstStyle/>
        <a:p>
          <a:endParaRPr lang="fr-FR" sz="3200"/>
        </a:p>
      </dgm:t>
    </dgm:pt>
    <dgm:pt modelId="{1D7403A4-892E-4C22-BEDA-C3A4B9FE6394}" type="sibTrans" cxnId="{0A113853-EDE4-43FF-8BD5-18FBA9F8E389}">
      <dgm:prSet/>
      <dgm:spPr/>
      <dgm:t>
        <a:bodyPr/>
        <a:lstStyle/>
        <a:p>
          <a:endParaRPr lang="fr-FR" sz="3200"/>
        </a:p>
      </dgm:t>
    </dgm:pt>
    <dgm:pt modelId="{A33F06CA-9FDB-49CA-AFF5-B371EE9BC8E6}">
      <dgm:prSet phldrT="[Texte]" custT="1"/>
      <dgm:spPr/>
      <dgm:t>
        <a:bodyPr/>
        <a:lstStyle/>
        <a:p>
          <a:r>
            <a:rPr lang="fr-FR" sz="1100" dirty="0" smtClean="0"/>
            <a:t>Chasseurs (15/06)</a:t>
          </a:r>
          <a:endParaRPr lang="fr-FR" sz="1100" dirty="0"/>
        </a:p>
      </dgm:t>
    </dgm:pt>
    <dgm:pt modelId="{EBEBCE9B-2425-40B4-BDD6-172EE1476432}" type="parTrans" cxnId="{83A9A296-7A4D-4533-B4ED-9BD9F80D031D}">
      <dgm:prSet/>
      <dgm:spPr/>
      <dgm:t>
        <a:bodyPr/>
        <a:lstStyle/>
        <a:p>
          <a:endParaRPr lang="fr-FR" sz="3200"/>
        </a:p>
      </dgm:t>
    </dgm:pt>
    <dgm:pt modelId="{4C250DC1-E5E3-4DE0-8A6B-44A6167C380B}" type="sibTrans" cxnId="{83A9A296-7A4D-4533-B4ED-9BD9F80D031D}">
      <dgm:prSet/>
      <dgm:spPr/>
      <dgm:t>
        <a:bodyPr/>
        <a:lstStyle/>
        <a:p>
          <a:endParaRPr lang="fr-FR" sz="3200"/>
        </a:p>
      </dgm:t>
    </dgm:pt>
    <dgm:pt modelId="{85280FE1-4A9D-4098-A040-21EA10A2CB67}">
      <dgm:prSet phldrT="[Texte]" custT="1"/>
      <dgm:spPr/>
      <dgm:t>
        <a:bodyPr/>
        <a:lstStyle/>
        <a:p>
          <a:r>
            <a:rPr lang="fr-FR" sz="1000" dirty="0" smtClean="0"/>
            <a:t>Salon Game </a:t>
          </a:r>
          <a:r>
            <a:rPr lang="fr-FR" sz="1000" dirty="0" err="1" smtClean="0"/>
            <a:t>Fair</a:t>
          </a:r>
          <a:endParaRPr lang="fr-FR" sz="1000" dirty="0"/>
        </a:p>
      </dgm:t>
    </dgm:pt>
    <dgm:pt modelId="{68EBE83B-3957-46FA-8D74-421A2162DB83}" type="parTrans" cxnId="{432EC2E2-48BD-4453-B2FB-6DFD1FDFF18F}">
      <dgm:prSet/>
      <dgm:spPr/>
      <dgm:t>
        <a:bodyPr/>
        <a:lstStyle/>
        <a:p>
          <a:endParaRPr lang="fr-FR" sz="3200"/>
        </a:p>
      </dgm:t>
    </dgm:pt>
    <dgm:pt modelId="{FAF08FD6-E91E-4B7D-8F19-0BCBFDAA536A}" type="sibTrans" cxnId="{432EC2E2-48BD-4453-B2FB-6DFD1FDFF18F}">
      <dgm:prSet/>
      <dgm:spPr/>
      <dgm:t>
        <a:bodyPr/>
        <a:lstStyle/>
        <a:p>
          <a:endParaRPr lang="fr-FR" sz="3200"/>
        </a:p>
      </dgm:t>
    </dgm:pt>
    <dgm:pt modelId="{55C3042D-5F4D-423F-ADEA-8EADBB96150C}">
      <dgm:prSet phldrT="[Texte]" custT="1"/>
      <dgm:spPr/>
      <dgm:t>
        <a:bodyPr/>
        <a:lstStyle/>
        <a:p>
          <a:r>
            <a:rPr lang="fr-FR" sz="1100" dirty="0" smtClean="0"/>
            <a:t>Travailleurs saisonniers</a:t>
          </a:r>
          <a:endParaRPr lang="fr-FR" sz="1100" dirty="0"/>
        </a:p>
      </dgm:t>
    </dgm:pt>
    <dgm:pt modelId="{9D358E54-B4EC-4F10-A088-E2949B5D9DFC}" type="parTrans" cxnId="{29A180C4-22E5-4E2B-B8A0-E3A9403310B0}">
      <dgm:prSet/>
      <dgm:spPr/>
      <dgm:t>
        <a:bodyPr/>
        <a:lstStyle/>
        <a:p>
          <a:endParaRPr lang="fr-FR" sz="3200"/>
        </a:p>
      </dgm:t>
    </dgm:pt>
    <dgm:pt modelId="{2B4C7468-13EF-40E1-8D84-0C01B99DFF5E}" type="sibTrans" cxnId="{29A180C4-22E5-4E2B-B8A0-E3A9403310B0}">
      <dgm:prSet/>
      <dgm:spPr/>
      <dgm:t>
        <a:bodyPr/>
        <a:lstStyle/>
        <a:p>
          <a:endParaRPr lang="fr-FR" sz="3200"/>
        </a:p>
      </dgm:t>
    </dgm:pt>
    <dgm:pt modelId="{EA78AEEC-8B14-4C86-AE48-FCF299441863}">
      <dgm:prSet phldrT="[Texte]" custT="1"/>
      <dgm:spPr/>
      <dgm:t>
        <a:bodyPr/>
        <a:lstStyle/>
        <a:p>
          <a:r>
            <a:rPr lang="fr-FR" sz="1100" dirty="0" smtClean="0"/>
            <a:t>PNR</a:t>
          </a:r>
          <a:endParaRPr lang="fr-FR" sz="1100" dirty="0"/>
        </a:p>
      </dgm:t>
    </dgm:pt>
    <dgm:pt modelId="{EB07DAE9-9324-4625-8342-6740C6E27312}" type="parTrans" cxnId="{0E29C080-31B5-462D-A4AA-5E75EA15E2A5}">
      <dgm:prSet/>
      <dgm:spPr/>
      <dgm:t>
        <a:bodyPr/>
        <a:lstStyle/>
        <a:p>
          <a:endParaRPr lang="fr-FR" sz="3200"/>
        </a:p>
      </dgm:t>
    </dgm:pt>
    <dgm:pt modelId="{1EAB07F2-3528-48C2-B5A0-56CF3895591C}" type="sibTrans" cxnId="{0E29C080-31B5-462D-A4AA-5E75EA15E2A5}">
      <dgm:prSet/>
      <dgm:spPr/>
      <dgm:t>
        <a:bodyPr/>
        <a:lstStyle/>
        <a:p>
          <a:endParaRPr lang="fr-FR" sz="3200"/>
        </a:p>
      </dgm:t>
    </dgm:pt>
    <dgm:pt modelId="{038C9C5D-4EE1-4D01-B961-C2233D44D721}" type="pres">
      <dgm:prSet presAssocID="{9FEA8843-E4F8-48BB-9E6F-90D5DB1FE8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CA03EB1-E170-4FC2-A911-7D04F2FABB41}" type="pres">
      <dgm:prSet presAssocID="{9FEA8843-E4F8-48BB-9E6F-90D5DB1FE8B5}" presName="arrow" presStyleLbl="bgShp" presStyleIdx="0" presStyleCnt="1"/>
      <dgm:spPr/>
    </dgm:pt>
    <dgm:pt modelId="{4A841D60-502E-49F7-82D1-EDC4243031F8}" type="pres">
      <dgm:prSet presAssocID="{9FEA8843-E4F8-48BB-9E6F-90D5DB1FE8B5}" presName="points" presStyleCnt="0"/>
      <dgm:spPr/>
    </dgm:pt>
    <dgm:pt modelId="{A01D4CDB-3CFC-4CA7-BD10-7A66DC7BC8E5}" type="pres">
      <dgm:prSet presAssocID="{A33F06CA-9FDB-49CA-AFF5-B371EE9BC8E6}" presName="compositeA" presStyleCnt="0"/>
      <dgm:spPr/>
    </dgm:pt>
    <dgm:pt modelId="{C9F8857F-DC45-41D9-BB8C-82BCDB040BCD}" type="pres">
      <dgm:prSet presAssocID="{A33F06CA-9FDB-49CA-AFF5-B371EE9BC8E6}" presName="textA" presStyleLbl="revTx" presStyleIdx="0" presStyleCnt="9" custScaleX="1570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BEC694-714A-4281-80F7-F40B6CEE6D10}" type="pres">
      <dgm:prSet presAssocID="{A33F06CA-9FDB-49CA-AFF5-B371EE9BC8E6}" presName="circleA" presStyleLbl="node1" presStyleIdx="0" presStyleCnt="9"/>
      <dgm:spPr/>
    </dgm:pt>
    <dgm:pt modelId="{DAFBCE17-AF0A-40B8-9046-B482E479E4BB}" type="pres">
      <dgm:prSet presAssocID="{A33F06CA-9FDB-49CA-AFF5-B371EE9BC8E6}" presName="spaceA" presStyleCnt="0"/>
      <dgm:spPr/>
    </dgm:pt>
    <dgm:pt modelId="{3F602E34-0ADE-430B-BAFA-863867BCE3BC}" type="pres">
      <dgm:prSet presAssocID="{4C250DC1-E5E3-4DE0-8A6B-44A6167C380B}" presName="space" presStyleCnt="0"/>
      <dgm:spPr/>
    </dgm:pt>
    <dgm:pt modelId="{6E4EA824-5D56-4AF1-9586-5A75EB7408AD}" type="pres">
      <dgm:prSet presAssocID="{94710638-F101-4F67-8D3A-AD60D7EE0F7C}" presName="compositeB" presStyleCnt="0"/>
      <dgm:spPr/>
    </dgm:pt>
    <dgm:pt modelId="{918CEA37-33C2-4395-96B6-E2C280109576}" type="pres">
      <dgm:prSet presAssocID="{94710638-F101-4F67-8D3A-AD60D7EE0F7C}" presName="textB" presStyleLbl="revTx" presStyleIdx="1" presStyleCnt="9" custScaleX="1846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F56A7A-DF39-461F-8B11-90A102C8A877}" type="pres">
      <dgm:prSet presAssocID="{94710638-F101-4F67-8D3A-AD60D7EE0F7C}" presName="circleB" presStyleLbl="node1" presStyleIdx="1" presStyleCnt="9"/>
      <dgm:spPr/>
    </dgm:pt>
    <dgm:pt modelId="{D28D4914-E6D8-486D-979D-99D092ACA754}" type="pres">
      <dgm:prSet presAssocID="{94710638-F101-4F67-8D3A-AD60D7EE0F7C}" presName="spaceB" presStyleCnt="0"/>
      <dgm:spPr/>
    </dgm:pt>
    <dgm:pt modelId="{10145A2E-3EC8-4566-8698-2C6172B68C46}" type="pres">
      <dgm:prSet presAssocID="{79673FB2-DFDA-4BB2-80AA-00253CE2C072}" presName="space" presStyleCnt="0"/>
      <dgm:spPr/>
    </dgm:pt>
    <dgm:pt modelId="{B4E7BA93-B916-484E-A5C9-DE1E3A8F3F2F}" type="pres">
      <dgm:prSet presAssocID="{55C3042D-5F4D-423F-ADEA-8EADBB96150C}" presName="compositeA" presStyleCnt="0"/>
      <dgm:spPr/>
    </dgm:pt>
    <dgm:pt modelId="{549BD35E-3F45-4C6B-B0D3-F3CA636B119C}" type="pres">
      <dgm:prSet presAssocID="{55C3042D-5F4D-423F-ADEA-8EADBB96150C}" presName="textA" presStyleLbl="revTx" presStyleIdx="2" presStyleCnt="9" custScaleX="1711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0AF36C-4BEE-4BB0-B995-EBD508BC3F9D}" type="pres">
      <dgm:prSet presAssocID="{55C3042D-5F4D-423F-ADEA-8EADBB96150C}" presName="circleA" presStyleLbl="node1" presStyleIdx="2" presStyleCnt="9"/>
      <dgm:spPr/>
    </dgm:pt>
    <dgm:pt modelId="{D6D8EAA5-C8A9-474A-BEC1-FE5451E08B13}" type="pres">
      <dgm:prSet presAssocID="{55C3042D-5F4D-423F-ADEA-8EADBB96150C}" presName="spaceA" presStyleCnt="0"/>
      <dgm:spPr/>
    </dgm:pt>
    <dgm:pt modelId="{9430B252-EB38-4DC5-9D9E-EFA099830F60}" type="pres">
      <dgm:prSet presAssocID="{2B4C7468-13EF-40E1-8D84-0C01B99DFF5E}" presName="space" presStyleCnt="0"/>
      <dgm:spPr/>
    </dgm:pt>
    <dgm:pt modelId="{7DDB5522-3DDB-4581-BB73-B5E0F222A99E}" type="pres">
      <dgm:prSet presAssocID="{EA78AEEC-8B14-4C86-AE48-FCF299441863}" presName="compositeB" presStyleCnt="0"/>
      <dgm:spPr/>
    </dgm:pt>
    <dgm:pt modelId="{7CC7442E-C68C-41AA-8F83-D30FA0AEB59A}" type="pres">
      <dgm:prSet presAssocID="{EA78AEEC-8B14-4C86-AE48-FCF299441863}" presName="textB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C0387F-1D38-408D-9EBB-F2D7C62E73E4}" type="pres">
      <dgm:prSet presAssocID="{EA78AEEC-8B14-4C86-AE48-FCF299441863}" presName="circleB" presStyleLbl="node1" presStyleIdx="3" presStyleCnt="9"/>
      <dgm:spPr/>
    </dgm:pt>
    <dgm:pt modelId="{FCC74C4A-CB53-4695-89B4-42D36EECAECD}" type="pres">
      <dgm:prSet presAssocID="{EA78AEEC-8B14-4C86-AE48-FCF299441863}" presName="spaceB" presStyleCnt="0"/>
      <dgm:spPr/>
    </dgm:pt>
    <dgm:pt modelId="{DD6A176F-F7EA-446A-8FE1-E8D1759B1382}" type="pres">
      <dgm:prSet presAssocID="{1EAB07F2-3528-48C2-B5A0-56CF3895591C}" presName="space" presStyleCnt="0"/>
      <dgm:spPr/>
    </dgm:pt>
    <dgm:pt modelId="{A2BCE50A-01EF-4746-8670-DAAE762C75D5}" type="pres">
      <dgm:prSet presAssocID="{6A5722E9-E681-4FED-9715-66EA2099319A}" presName="compositeA" presStyleCnt="0"/>
      <dgm:spPr/>
    </dgm:pt>
    <dgm:pt modelId="{ED067FA0-6DF9-427C-B0AC-0FFCDE010D15}" type="pres">
      <dgm:prSet presAssocID="{6A5722E9-E681-4FED-9715-66EA2099319A}" presName="textA" presStyleLbl="revTx" presStyleIdx="4" presStyleCnt="9" custScaleX="1576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70C265-EEEE-4C7B-ADCC-55EF1CC22802}" type="pres">
      <dgm:prSet presAssocID="{6A5722E9-E681-4FED-9715-66EA2099319A}" presName="circleA" presStyleLbl="node1" presStyleIdx="4" presStyleCnt="9"/>
      <dgm:spPr/>
    </dgm:pt>
    <dgm:pt modelId="{8D844754-072C-4EA5-83A8-8A47DBCF48A6}" type="pres">
      <dgm:prSet presAssocID="{6A5722E9-E681-4FED-9715-66EA2099319A}" presName="spaceA" presStyleCnt="0"/>
      <dgm:spPr/>
    </dgm:pt>
    <dgm:pt modelId="{85BC2FAC-0A26-4298-B3F3-179411BA151F}" type="pres">
      <dgm:prSet presAssocID="{C9C2DE95-2C57-4216-A513-F1AECDAA5132}" presName="space" presStyleCnt="0"/>
      <dgm:spPr/>
    </dgm:pt>
    <dgm:pt modelId="{BF9C6777-695D-481D-A774-B32B3ABE9899}" type="pres">
      <dgm:prSet presAssocID="{AA7EABC6-9593-4713-8A7B-56067FC45165}" presName="compositeB" presStyleCnt="0"/>
      <dgm:spPr/>
    </dgm:pt>
    <dgm:pt modelId="{A68CBBDE-5A73-4342-820B-33816DD18CAC}" type="pres">
      <dgm:prSet presAssocID="{AA7EABC6-9593-4713-8A7B-56067FC45165}" presName="textB" presStyleLbl="revTx" presStyleIdx="5" presStyleCnt="9" custScaleX="1313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94EB93-7404-462E-A335-F64CCD659DD9}" type="pres">
      <dgm:prSet presAssocID="{AA7EABC6-9593-4713-8A7B-56067FC45165}" presName="circleB" presStyleLbl="node1" presStyleIdx="5" presStyleCnt="9"/>
      <dgm:spPr/>
    </dgm:pt>
    <dgm:pt modelId="{46455969-A0C3-4C0F-803D-6C7D429FD36F}" type="pres">
      <dgm:prSet presAssocID="{AA7EABC6-9593-4713-8A7B-56067FC45165}" presName="spaceB" presStyleCnt="0"/>
      <dgm:spPr/>
    </dgm:pt>
    <dgm:pt modelId="{23BE9190-4692-4BF1-BB76-8FE55053AB3A}" type="pres">
      <dgm:prSet presAssocID="{088560EB-9D8D-4272-AE31-C7FD7715DB84}" presName="space" presStyleCnt="0"/>
      <dgm:spPr/>
    </dgm:pt>
    <dgm:pt modelId="{251DA028-F129-4209-A14D-AFCEB29DDBEF}" type="pres">
      <dgm:prSet presAssocID="{382A0D13-6FE9-4B60-B817-FB9F133C7469}" presName="compositeA" presStyleCnt="0"/>
      <dgm:spPr/>
    </dgm:pt>
    <dgm:pt modelId="{5F56E282-AD2F-4E13-9559-CFF72618A5F7}" type="pres">
      <dgm:prSet presAssocID="{382A0D13-6FE9-4B60-B817-FB9F133C7469}" presName="textA" presStyleLbl="revTx" presStyleIdx="6" presStyleCnt="9" custScaleX="1986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0CD616-07A3-4CFE-8CDA-24FECA26A934}" type="pres">
      <dgm:prSet presAssocID="{382A0D13-6FE9-4B60-B817-FB9F133C7469}" presName="circleA" presStyleLbl="node1" presStyleIdx="6" presStyleCnt="9"/>
      <dgm:spPr/>
    </dgm:pt>
    <dgm:pt modelId="{EEAF864D-4FD6-4621-96C7-5C8C7EAB3F61}" type="pres">
      <dgm:prSet presAssocID="{382A0D13-6FE9-4B60-B817-FB9F133C7469}" presName="spaceA" presStyleCnt="0"/>
      <dgm:spPr/>
    </dgm:pt>
    <dgm:pt modelId="{9FA7606D-3780-4A69-9F96-BD5D6B74180B}" type="pres">
      <dgm:prSet presAssocID="{28989106-3E28-4CEC-B21B-D906A036FF17}" presName="space" presStyleCnt="0"/>
      <dgm:spPr/>
    </dgm:pt>
    <dgm:pt modelId="{5A935D7B-E35F-488D-BFEA-C5359797B00F}" type="pres">
      <dgm:prSet presAssocID="{FF2CE376-AA47-4743-AA16-1FF803C27232}" presName="compositeB" presStyleCnt="0"/>
      <dgm:spPr/>
    </dgm:pt>
    <dgm:pt modelId="{A3074F4F-1E33-4DA1-9569-F57273175D2F}" type="pres">
      <dgm:prSet presAssocID="{FF2CE376-AA47-4743-AA16-1FF803C27232}" presName="textB" presStyleLbl="revTx" presStyleIdx="7" presStyleCnt="9" custScaleX="1471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80D8C5-268D-441F-853A-9D7E532E3F84}" type="pres">
      <dgm:prSet presAssocID="{FF2CE376-AA47-4743-AA16-1FF803C27232}" presName="circleB" presStyleLbl="node1" presStyleIdx="7" presStyleCnt="9"/>
      <dgm:spPr/>
    </dgm:pt>
    <dgm:pt modelId="{AFCC6BE8-024F-45EE-AA37-C6FE4C694B5F}" type="pres">
      <dgm:prSet presAssocID="{FF2CE376-AA47-4743-AA16-1FF803C27232}" presName="spaceB" presStyleCnt="0"/>
      <dgm:spPr/>
    </dgm:pt>
    <dgm:pt modelId="{EBBA1FC3-FE88-4E95-AB34-ABECA8F5A0E9}" type="pres">
      <dgm:prSet presAssocID="{C3AF3749-B66D-4AD8-A4BC-75E2FE62E944}" presName="space" presStyleCnt="0"/>
      <dgm:spPr/>
    </dgm:pt>
    <dgm:pt modelId="{1DDE84EA-5E0D-4647-BAC5-1D2DCD3E11E5}" type="pres">
      <dgm:prSet presAssocID="{0AF758BC-0D2B-4A9E-900E-974A7E80ED1F}" presName="compositeA" presStyleCnt="0"/>
      <dgm:spPr/>
    </dgm:pt>
    <dgm:pt modelId="{C3DDD8A3-797B-4346-AD6F-45FE43EE5142}" type="pres">
      <dgm:prSet presAssocID="{0AF758BC-0D2B-4A9E-900E-974A7E80ED1F}" presName="textA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3576D9-0105-4E08-8897-34E938443C54}" type="pres">
      <dgm:prSet presAssocID="{0AF758BC-0D2B-4A9E-900E-974A7E80ED1F}" presName="circleA" presStyleLbl="node1" presStyleIdx="8" presStyleCnt="9"/>
      <dgm:spPr/>
    </dgm:pt>
    <dgm:pt modelId="{607F1689-2F17-47BF-B681-54BAEDA1AE9D}" type="pres">
      <dgm:prSet presAssocID="{0AF758BC-0D2B-4A9E-900E-974A7E80ED1F}" presName="spaceA" presStyleCnt="0"/>
      <dgm:spPr/>
    </dgm:pt>
  </dgm:ptLst>
  <dgm:cxnLst>
    <dgm:cxn modelId="{7974132D-B9A8-4ACF-924F-F5B30575A841}" srcId="{0AF758BC-0D2B-4A9E-900E-974A7E80ED1F}" destId="{3D79C0A8-2196-43FA-94D6-ADF33F5B35B5}" srcOrd="1" destOrd="0" parTransId="{5992405B-1DF5-4229-A553-5CFE87A2116D}" sibTransId="{0D93EA97-6E2C-4171-914F-E8F6F5B7A290}"/>
    <dgm:cxn modelId="{E1419E60-7555-48A6-AB0F-0A97FC1AC6EA}" type="presOf" srcId="{BAE30D1A-18C9-4151-9EF4-30FDE0067E78}" destId="{A3074F4F-1E33-4DA1-9569-F57273175D2F}" srcOrd="0" destOrd="2" presId="urn:microsoft.com/office/officeart/2005/8/layout/hProcess11"/>
    <dgm:cxn modelId="{D92D7859-E85B-4E6A-A6DB-6248542F7294}" type="presOf" srcId="{3D79C0A8-2196-43FA-94D6-ADF33F5B35B5}" destId="{C3DDD8A3-797B-4346-AD6F-45FE43EE5142}" srcOrd="0" destOrd="2" presId="urn:microsoft.com/office/officeart/2005/8/layout/hProcess11"/>
    <dgm:cxn modelId="{8732142B-75F2-4874-BCBD-160642CBF031}" srcId="{FF2CE376-AA47-4743-AA16-1FF803C27232}" destId="{D484FC41-9427-417C-B48C-22F4DCD0B3B3}" srcOrd="0" destOrd="0" parTransId="{CC353712-16BB-486D-A165-7DA78064B3CD}" sibTransId="{3A707311-7E1E-4119-8EBD-C0DADE3F55C6}"/>
    <dgm:cxn modelId="{3E34C780-E79F-402F-9A16-CC99A50C38B0}" srcId="{FF2CE376-AA47-4743-AA16-1FF803C27232}" destId="{BAE30D1A-18C9-4151-9EF4-30FDE0067E78}" srcOrd="1" destOrd="0" parTransId="{63E08E0A-6762-42DD-ABB1-8B87B8B2D8D9}" sibTransId="{CAB0E2BF-578F-4B22-B028-6309E0D3BA5B}"/>
    <dgm:cxn modelId="{100DA884-5CC0-4260-AFC7-8AD6669D8D9A}" type="presOf" srcId="{9FEA8843-E4F8-48BB-9E6F-90D5DB1FE8B5}" destId="{038C9C5D-4EE1-4D01-B961-C2233D44D721}" srcOrd="0" destOrd="0" presId="urn:microsoft.com/office/officeart/2005/8/layout/hProcess11"/>
    <dgm:cxn modelId="{FC8B1E13-6BFD-42E6-9726-569D4A99E3B7}" type="presOf" srcId="{0AF758BC-0D2B-4A9E-900E-974A7E80ED1F}" destId="{C3DDD8A3-797B-4346-AD6F-45FE43EE5142}" srcOrd="0" destOrd="0" presId="urn:microsoft.com/office/officeart/2005/8/layout/hProcess11"/>
    <dgm:cxn modelId="{0A113853-EDE4-43FF-8BD5-18FBA9F8E389}" srcId="{94710638-F101-4F67-8D3A-AD60D7EE0F7C}" destId="{A7CC156A-B18F-4C09-984F-F4ABE4432BBB}" srcOrd="1" destOrd="0" parTransId="{7C778CA6-E19D-4717-9390-B75A02E206C5}" sibTransId="{1D7403A4-892E-4C22-BEDA-C3A4B9FE6394}"/>
    <dgm:cxn modelId="{432EC2E2-48BD-4453-B2FB-6DFD1FDFF18F}" srcId="{A33F06CA-9FDB-49CA-AFF5-B371EE9BC8E6}" destId="{85280FE1-4A9D-4098-A040-21EA10A2CB67}" srcOrd="0" destOrd="0" parTransId="{68EBE83B-3957-46FA-8D74-421A2162DB83}" sibTransId="{FAF08FD6-E91E-4B7D-8F19-0BCBFDAA536A}"/>
    <dgm:cxn modelId="{29A180C4-22E5-4E2B-B8A0-E3A9403310B0}" srcId="{9FEA8843-E4F8-48BB-9E6F-90D5DB1FE8B5}" destId="{55C3042D-5F4D-423F-ADEA-8EADBB96150C}" srcOrd="2" destOrd="0" parTransId="{9D358E54-B4EC-4F10-A088-E2949B5D9DFC}" sibTransId="{2B4C7468-13EF-40E1-8D84-0C01B99DFF5E}"/>
    <dgm:cxn modelId="{E26A124A-DDE1-44FF-8616-460B4E962369}" srcId="{0AF758BC-0D2B-4A9E-900E-974A7E80ED1F}" destId="{A99D138A-8CBE-482F-BA76-7557AC3E11FE}" srcOrd="0" destOrd="0" parTransId="{AD0203A8-93F6-4B0A-B252-B437CB7097E6}" sibTransId="{D4303A77-0870-4AD3-901B-61F8B9A45B2B}"/>
    <dgm:cxn modelId="{D89F05E7-5599-4963-891A-B9CC570F9E68}" type="presOf" srcId="{85280FE1-4A9D-4098-A040-21EA10A2CB67}" destId="{C9F8857F-DC45-41D9-BB8C-82BCDB040BCD}" srcOrd="0" destOrd="1" presId="urn:microsoft.com/office/officeart/2005/8/layout/hProcess11"/>
    <dgm:cxn modelId="{0E29C080-31B5-462D-A4AA-5E75EA15E2A5}" srcId="{9FEA8843-E4F8-48BB-9E6F-90D5DB1FE8B5}" destId="{EA78AEEC-8B14-4C86-AE48-FCF299441863}" srcOrd="3" destOrd="0" parTransId="{EB07DAE9-9324-4625-8342-6740C6E27312}" sibTransId="{1EAB07F2-3528-48C2-B5A0-56CF3895591C}"/>
    <dgm:cxn modelId="{B047599B-3102-477B-B615-D79EB2650C55}" srcId="{9FEA8843-E4F8-48BB-9E6F-90D5DB1FE8B5}" destId="{FF2CE376-AA47-4743-AA16-1FF803C27232}" srcOrd="7" destOrd="0" parTransId="{BA9364A3-C7DA-44BF-A32D-3D4802591FBB}" sibTransId="{C3AF3749-B66D-4AD8-A4BC-75E2FE62E944}"/>
    <dgm:cxn modelId="{EC47747E-31B5-44CA-B0A7-0A1C13377081}" srcId="{382A0D13-6FE9-4B60-B817-FB9F133C7469}" destId="{30147ECC-E08A-4F50-8C6B-B376D87C2361}" srcOrd="1" destOrd="0" parTransId="{742F778B-79EF-4632-90A9-B4B53E69E521}" sibTransId="{37E48AE6-62A9-43AF-B129-DEC6EA6F048C}"/>
    <dgm:cxn modelId="{7456F1ED-A506-4158-9317-C2B8B83089E3}" srcId="{9FEA8843-E4F8-48BB-9E6F-90D5DB1FE8B5}" destId="{0AF758BC-0D2B-4A9E-900E-974A7E80ED1F}" srcOrd="8" destOrd="0" parTransId="{D80B051C-CE89-48B7-9517-A07CFFFEEB0B}" sibTransId="{B7DB5B66-33DD-44B2-8DD5-7D3426AA38B9}"/>
    <dgm:cxn modelId="{E0C95E47-4389-4C3A-9EDF-C271383CA4EA}" type="presOf" srcId="{55C3042D-5F4D-423F-ADEA-8EADBB96150C}" destId="{549BD35E-3F45-4C6B-B0D3-F3CA636B119C}" srcOrd="0" destOrd="0" presId="urn:microsoft.com/office/officeart/2005/8/layout/hProcess11"/>
    <dgm:cxn modelId="{7514D134-B936-4663-B429-79A6F9364748}" srcId="{9FEA8843-E4F8-48BB-9E6F-90D5DB1FE8B5}" destId="{6A5722E9-E681-4FED-9715-66EA2099319A}" srcOrd="4" destOrd="0" parTransId="{47BA6A2C-16D1-4BE3-BBF7-BDFBB68B4A0F}" sibTransId="{C9C2DE95-2C57-4216-A513-F1AECDAA5132}"/>
    <dgm:cxn modelId="{59026077-E2DE-41C0-BF82-BD5179A40FF6}" type="presOf" srcId="{EA78AEEC-8B14-4C86-AE48-FCF299441863}" destId="{7CC7442E-C68C-41AA-8F83-D30FA0AEB59A}" srcOrd="0" destOrd="0" presId="urn:microsoft.com/office/officeart/2005/8/layout/hProcess11"/>
    <dgm:cxn modelId="{770517D4-A9B8-420D-892C-7D2C4E9521BE}" srcId="{382A0D13-6FE9-4B60-B817-FB9F133C7469}" destId="{161EAE15-97AA-45CC-9CD5-0111538F7AD6}" srcOrd="0" destOrd="0" parTransId="{5730BD39-CD28-4BFD-8FBF-1A0E8EE63567}" sibTransId="{97640F5F-9D70-4416-83AB-FC55F50711AA}"/>
    <dgm:cxn modelId="{567D6C63-41C8-48E0-BB62-C942EDCF95B4}" type="presOf" srcId="{382A0D13-6FE9-4B60-B817-FB9F133C7469}" destId="{5F56E282-AD2F-4E13-9559-CFF72618A5F7}" srcOrd="0" destOrd="0" presId="urn:microsoft.com/office/officeart/2005/8/layout/hProcess11"/>
    <dgm:cxn modelId="{0B7547EB-B660-4B9D-B48C-E55369547531}" type="presOf" srcId="{FF2CE376-AA47-4743-AA16-1FF803C27232}" destId="{A3074F4F-1E33-4DA1-9569-F57273175D2F}" srcOrd="0" destOrd="0" presId="urn:microsoft.com/office/officeart/2005/8/layout/hProcess11"/>
    <dgm:cxn modelId="{07D430BB-BADB-418D-BAA1-6A745612731E}" type="presOf" srcId="{D484FC41-9427-417C-B48C-22F4DCD0B3B3}" destId="{A3074F4F-1E33-4DA1-9569-F57273175D2F}" srcOrd="0" destOrd="1" presId="urn:microsoft.com/office/officeart/2005/8/layout/hProcess11"/>
    <dgm:cxn modelId="{0B5B5B09-13A0-4A6E-9A93-84085645488E}" type="presOf" srcId="{B1C29360-5F9D-4821-8BBA-9638385AD53B}" destId="{918CEA37-33C2-4395-96B6-E2C280109576}" srcOrd="0" destOrd="1" presId="urn:microsoft.com/office/officeart/2005/8/layout/hProcess11"/>
    <dgm:cxn modelId="{D2333EE3-0652-4EFB-9EF6-141B52580F73}" type="presOf" srcId="{6A5722E9-E681-4FED-9715-66EA2099319A}" destId="{ED067FA0-6DF9-427C-B0AC-0FFCDE010D15}" srcOrd="0" destOrd="0" presId="urn:microsoft.com/office/officeart/2005/8/layout/hProcess11"/>
    <dgm:cxn modelId="{C061B748-5F80-4FA3-A4C0-2BE88DF0F850}" type="presOf" srcId="{94710638-F101-4F67-8D3A-AD60D7EE0F7C}" destId="{918CEA37-33C2-4395-96B6-E2C280109576}" srcOrd="0" destOrd="0" presId="urn:microsoft.com/office/officeart/2005/8/layout/hProcess11"/>
    <dgm:cxn modelId="{DA9EB150-DD3B-4EA7-B450-6E7E71B1266C}" type="presOf" srcId="{161EAE15-97AA-45CC-9CD5-0111538F7AD6}" destId="{5F56E282-AD2F-4E13-9559-CFF72618A5F7}" srcOrd="0" destOrd="1" presId="urn:microsoft.com/office/officeart/2005/8/layout/hProcess11"/>
    <dgm:cxn modelId="{1D7164A7-092A-4A35-96AF-BC5EDA210B0C}" type="presOf" srcId="{A7CC156A-B18F-4C09-984F-F4ABE4432BBB}" destId="{918CEA37-33C2-4395-96B6-E2C280109576}" srcOrd="0" destOrd="2" presId="urn:microsoft.com/office/officeart/2005/8/layout/hProcess11"/>
    <dgm:cxn modelId="{5928D1A9-D5C8-47CC-B594-09C7BCCE8E1E}" srcId="{9FEA8843-E4F8-48BB-9E6F-90D5DB1FE8B5}" destId="{AA7EABC6-9593-4713-8A7B-56067FC45165}" srcOrd="5" destOrd="0" parTransId="{DEAA05AE-8D1F-40E6-9135-FBAC12B3496D}" sibTransId="{088560EB-9D8D-4272-AE31-C7FD7715DB84}"/>
    <dgm:cxn modelId="{02EF9229-AFAA-4F0C-AA13-01492B140649}" type="presOf" srcId="{A99D138A-8CBE-482F-BA76-7557AC3E11FE}" destId="{C3DDD8A3-797B-4346-AD6F-45FE43EE5142}" srcOrd="0" destOrd="1" presId="urn:microsoft.com/office/officeart/2005/8/layout/hProcess11"/>
    <dgm:cxn modelId="{7227385B-D38B-4D33-BA2F-F450057856F5}" srcId="{9FEA8843-E4F8-48BB-9E6F-90D5DB1FE8B5}" destId="{382A0D13-6FE9-4B60-B817-FB9F133C7469}" srcOrd="6" destOrd="0" parTransId="{2EC1951F-EDF3-4CAE-8804-BAC6D80FB4AF}" sibTransId="{28989106-3E28-4CEC-B21B-D906A036FF17}"/>
    <dgm:cxn modelId="{BA505B40-B563-4B9D-A0DF-2B9AFC991071}" type="presOf" srcId="{30147ECC-E08A-4F50-8C6B-B376D87C2361}" destId="{5F56E282-AD2F-4E13-9559-CFF72618A5F7}" srcOrd="0" destOrd="2" presId="urn:microsoft.com/office/officeart/2005/8/layout/hProcess11"/>
    <dgm:cxn modelId="{3741F3ED-59FA-4B2E-9446-47A37C8304B5}" srcId="{94710638-F101-4F67-8D3A-AD60D7EE0F7C}" destId="{B1C29360-5F9D-4821-8BBA-9638385AD53B}" srcOrd="0" destOrd="0" parTransId="{C1B0D901-7004-4FAE-B0D4-3CDD22E09F6F}" sibTransId="{B61CF779-48C0-4EA4-999D-0AF43A8B4F32}"/>
    <dgm:cxn modelId="{57087D0D-2D80-492E-8E13-50D4C3586732}" srcId="{9FEA8843-E4F8-48BB-9E6F-90D5DB1FE8B5}" destId="{94710638-F101-4F67-8D3A-AD60D7EE0F7C}" srcOrd="1" destOrd="0" parTransId="{542DCAD5-7D71-49DD-8503-31EB9FBCB6C4}" sibTransId="{79673FB2-DFDA-4BB2-80AA-00253CE2C072}"/>
    <dgm:cxn modelId="{BCACCCD6-25F5-4191-89DB-AFE4A85F2B07}" type="presOf" srcId="{A33F06CA-9FDB-49CA-AFF5-B371EE9BC8E6}" destId="{C9F8857F-DC45-41D9-BB8C-82BCDB040BCD}" srcOrd="0" destOrd="0" presId="urn:microsoft.com/office/officeart/2005/8/layout/hProcess11"/>
    <dgm:cxn modelId="{41110216-3538-482D-9BB6-F7DFB38812CC}" type="presOf" srcId="{AA7EABC6-9593-4713-8A7B-56067FC45165}" destId="{A68CBBDE-5A73-4342-820B-33816DD18CAC}" srcOrd="0" destOrd="0" presId="urn:microsoft.com/office/officeart/2005/8/layout/hProcess11"/>
    <dgm:cxn modelId="{83A9A296-7A4D-4533-B4ED-9BD9F80D031D}" srcId="{9FEA8843-E4F8-48BB-9E6F-90D5DB1FE8B5}" destId="{A33F06CA-9FDB-49CA-AFF5-B371EE9BC8E6}" srcOrd="0" destOrd="0" parTransId="{EBEBCE9B-2425-40B4-BDD6-172EE1476432}" sibTransId="{4C250DC1-E5E3-4DE0-8A6B-44A6167C380B}"/>
    <dgm:cxn modelId="{5643E2E0-59D8-428D-A1E0-818243E6CDE3}" type="presParOf" srcId="{038C9C5D-4EE1-4D01-B961-C2233D44D721}" destId="{0CA03EB1-E170-4FC2-A911-7D04F2FABB41}" srcOrd="0" destOrd="0" presId="urn:microsoft.com/office/officeart/2005/8/layout/hProcess11"/>
    <dgm:cxn modelId="{57478840-5DA5-4815-8E6E-6AE85325BA8D}" type="presParOf" srcId="{038C9C5D-4EE1-4D01-B961-C2233D44D721}" destId="{4A841D60-502E-49F7-82D1-EDC4243031F8}" srcOrd="1" destOrd="0" presId="urn:microsoft.com/office/officeart/2005/8/layout/hProcess11"/>
    <dgm:cxn modelId="{85C3DA1B-D54D-4B30-9F7A-C309C284FCA4}" type="presParOf" srcId="{4A841D60-502E-49F7-82D1-EDC4243031F8}" destId="{A01D4CDB-3CFC-4CA7-BD10-7A66DC7BC8E5}" srcOrd="0" destOrd="0" presId="urn:microsoft.com/office/officeart/2005/8/layout/hProcess11"/>
    <dgm:cxn modelId="{BBEC8FFA-C4FA-46DC-AF2F-E942AF835ABE}" type="presParOf" srcId="{A01D4CDB-3CFC-4CA7-BD10-7A66DC7BC8E5}" destId="{C9F8857F-DC45-41D9-BB8C-82BCDB040BCD}" srcOrd="0" destOrd="0" presId="urn:microsoft.com/office/officeart/2005/8/layout/hProcess11"/>
    <dgm:cxn modelId="{9B1AEA53-4471-4889-A10C-B55F93FC9119}" type="presParOf" srcId="{A01D4CDB-3CFC-4CA7-BD10-7A66DC7BC8E5}" destId="{6ABEC694-714A-4281-80F7-F40B6CEE6D10}" srcOrd="1" destOrd="0" presId="urn:microsoft.com/office/officeart/2005/8/layout/hProcess11"/>
    <dgm:cxn modelId="{FE2BBC04-2D39-4CB7-BFBC-ADA781E1946F}" type="presParOf" srcId="{A01D4CDB-3CFC-4CA7-BD10-7A66DC7BC8E5}" destId="{DAFBCE17-AF0A-40B8-9046-B482E479E4BB}" srcOrd="2" destOrd="0" presId="urn:microsoft.com/office/officeart/2005/8/layout/hProcess11"/>
    <dgm:cxn modelId="{99583B72-5760-4A50-84CE-D913D9A50FB7}" type="presParOf" srcId="{4A841D60-502E-49F7-82D1-EDC4243031F8}" destId="{3F602E34-0ADE-430B-BAFA-863867BCE3BC}" srcOrd="1" destOrd="0" presId="urn:microsoft.com/office/officeart/2005/8/layout/hProcess11"/>
    <dgm:cxn modelId="{DE7DB72E-5693-4C71-A49F-FCB2EE929018}" type="presParOf" srcId="{4A841D60-502E-49F7-82D1-EDC4243031F8}" destId="{6E4EA824-5D56-4AF1-9586-5A75EB7408AD}" srcOrd="2" destOrd="0" presId="urn:microsoft.com/office/officeart/2005/8/layout/hProcess11"/>
    <dgm:cxn modelId="{D5D06ABE-E9C3-48B0-B832-C77B194C5B31}" type="presParOf" srcId="{6E4EA824-5D56-4AF1-9586-5A75EB7408AD}" destId="{918CEA37-33C2-4395-96B6-E2C280109576}" srcOrd="0" destOrd="0" presId="urn:microsoft.com/office/officeart/2005/8/layout/hProcess11"/>
    <dgm:cxn modelId="{76005A95-E7B0-4688-92CD-BEA86DD6ED8B}" type="presParOf" srcId="{6E4EA824-5D56-4AF1-9586-5A75EB7408AD}" destId="{DBF56A7A-DF39-461F-8B11-90A102C8A877}" srcOrd="1" destOrd="0" presId="urn:microsoft.com/office/officeart/2005/8/layout/hProcess11"/>
    <dgm:cxn modelId="{E0F1F9F1-7080-4C18-9409-E47FD5CC16E4}" type="presParOf" srcId="{6E4EA824-5D56-4AF1-9586-5A75EB7408AD}" destId="{D28D4914-E6D8-486D-979D-99D092ACA754}" srcOrd="2" destOrd="0" presId="urn:microsoft.com/office/officeart/2005/8/layout/hProcess11"/>
    <dgm:cxn modelId="{3C609703-4F7E-455B-9468-598B3B93D1E0}" type="presParOf" srcId="{4A841D60-502E-49F7-82D1-EDC4243031F8}" destId="{10145A2E-3EC8-4566-8698-2C6172B68C46}" srcOrd="3" destOrd="0" presId="urn:microsoft.com/office/officeart/2005/8/layout/hProcess11"/>
    <dgm:cxn modelId="{18C0A478-DEC3-42FF-AFF3-1DF1AE3C72B0}" type="presParOf" srcId="{4A841D60-502E-49F7-82D1-EDC4243031F8}" destId="{B4E7BA93-B916-484E-A5C9-DE1E3A8F3F2F}" srcOrd="4" destOrd="0" presId="urn:microsoft.com/office/officeart/2005/8/layout/hProcess11"/>
    <dgm:cxn modelId="{ACFC75A0-F214-4C8A-BA39-75B145E15C6B}" type="presParOf" srcId="{B4E7BA93-B916-484E-A5C9-DE1E3A8F3F2F}" destId="{549BD35E-3F45-4C6B-B0D3-F3CA636B119C}" srcOrd="0" destOrd="0" presId="urn:microsoft.com/office/officeart/2005/8/layout/hProcess11"/>
    <dgm:cxn modelId="{CC0F63FF-1A22-4DEF-801F-F608DABC377B}" type="presParOf" srcId="{B4E7BA93-B916-484E-A5C9-DE1E3A8F3F2F}" destId="{310AF36C-4BEE-4BB0-B995-EBD508BC3F9D}" srcOrd="1" destOrd="0" presId="urn:microsoft.com/office/officeart/2005/8/layout/hProcess11"/>
    <dgm:cxn modelId="{BBB1F333-B890-4E27-B48E-E66561870CDB}" type="presParOf" srcId="{B4E7BA93-B916-484E-A5C9-DE1E3A8F3F2F}" destId="{D6D8EAA5-C8A9-474A-BEC1-FE5451E08B13}" srcOrd="2" destOrd="0" presId="urn:microsoft.com/office/officeart/2005/8/layout/hProcess11"/>
    <dgm:cxn modelId="{21D6E1A7-1FCB-463C-BA38-459887B6BB07}" type="presParOf" srcId="{4A841D60-502E-49F7-82D1-EDC4243031F8}" destId="{9430B252-EB38-4DC5-9D9E-EFA099830F60}" srcOrd="5" destOrd="0" presId="urn:microsoft.com/office/officeart/2005/8/layout/hProcess11"/>
    <dgm:cxn modelId="{4F5E03CF-5ADC-414F-A605-F13FCEDD28FD}" type="presParOf" srcId="{4A841D60-502E-49F7-82D1-EDC4243031F8}" destId="{7DDB5522-3DDB-4581-BB73-B5E0F222A99E}" srcOrd="6" destOrd="0" presId="urn:microsoft.com/office/officeart/2005/8/layout/hProcess11"/>
    <dgm:cxn modelId="{2E9D0F13-14CC-472F-989D-A5FACC242143}" type="presParOf" srcId="{7DDB5522-3DDB-4581-BB73-B5E0F222A99E}" destId="{7CC7442E-C68C-41AA-8F83-D30FA0AEB59A}" srcOrd="0" destOrd="0" presId="urn:microsoft.com/office/officeart/2005/8/layout/hProcess11"/>
    <dgm:cxn modelId="{715941F0-7A65-422F-81DC-45F06C868305}" type="presParOf" srcId="{7DDB5522-3DDB-4581-BB73-B5E0F222A99E}" destId="{EAC0387F-1D38-408D-9EBB-F2D7C62E73E4}" srcOrd="1" destOrd="0" presId="urn:microsoft.com/office/officeart/2005/8/layout/hProcess11"/>
    <dgm:cxn modelId="{98FDF5DE-B89F-43D2-B16A-8BC2B426ECAE}" type="presParOf" srcId="{7DDB5522-3DDB-4581-BB73-B5E0F222A99E}" destId="{FCC74C4A-CB53-4695-89B4-42D36EECAECD}" srcOrd="2" destOrd="0" presId="urn:microsoft.com/office/officeart/2005/8/layout/hProcess11"/>
    <dgm:cxn modelId="{BEA00BEF-0FFE-43AA-98F3-C6406358513C}" type="presParOf" srcId="{4A841D60-502E-49F7-82D1-EDC4243031F8}" destId="{DD6A176F-F7EA-446A-8FE1-E8D1759B1382}" srcOrd="7" destOrd="0" presId="urn:microsoft.com/office/officeart/2005/8/layout/hProcess11"/>
    <dgm:cxn modelId="{55962D56-7BCA-41C8-AE4D-50BE082B88DC}" type="presParOf" srcId="{4A841D60-502E-49F7-82D1-EDC4243031F8}" destId="{A2BCE50A-01EF-4746-8670-DAAE762C75D5}" srcOrd="8" destOrd="0" presId="urn:microsoft.com/office/officeart/2005/8/layout/hProcess11"/>
    <dgm:cxn modelId="{32FAA959-7023-486E-802B-C061B02C20F1}" type="presParOf" srcId="{A2BCE50A-01EF-4746-8670-DAAE762C75D5}" destId="{ED067FA0-6DF9-427C-B0AC-0FFCDE010D15}" srcOrd="0" destOrd="0" presId="urn:microsoft.com/office/officeart/2005/8/layout/hProcess11"/>
    <dgm:cxn modelId="{427A19C6-608D-487F-9A23-219AE74B2C8E}" type="presParOf" srcId="{A2BCE50A-01EF-4746-8670-DAAE762C75D5}" destId="{0170C265-EEEE-4C7B-ADCC-55EF1CC22802}" srcOrd="1" destOrd="0" presId="urn:microsoft.com/office/officeart/2005/8/layout/hProcess11"/>
    <dgm:cxn modelId="{271FEB6D-1FD9-4F3C-8449-6FE9E9E5F593}" type="presParOf" srcId="{A2BCE50A-01EF-4746-8670-DAAE762C75D5}" destId="{8D844754-072C-4EA5-83A8-8A47DBCF48A6}" srcOrd="2" destOrd="0" presId="urn:microsoft.com/office/officeart/2005/8/layout/hProcess11"/>
    <dgm:cxn modelId="{61033F67-A267-428B-845B-08BC7CCFC410}" type="presParOf" srcId="{4A841D60-502E-49F7-82D1-EDC4243031F8}" destId="{85BC2FAC-0A26-4298-B3F3-179411BA151F}" srcOrd="9" destOrd="0" presId="urn:microsoft.com/office/officeart/2005/8/layout/hProcess11"/>
    <dgm:cxn modelId="{F3076965-85AA-4B8B-94E9-9FCC34A6C111}" type="presParOf" srcId="{4A841D60-502E-49F7-82D1-EDC4243031F8}" destId="{BF9C6777-695D-481D-A774-B32B3ABE9899}" srcOrd="10" destOrd="0" presId="urn:microsoft.com/office/officeart/2005/8/layout/hProcess11"/>
    <dgm:cxn modelId="{F3B8BE08-423D-4DB5-80AC-355106C90123}" type="presParOf" srcId="{BF9C6777-695D-481D-A774-B32B3ABE9899}" destId="{A68CBBDE-5A73-4342-820B-33816DD18CAC}" srcOrd="0" destOrd="0" presId="urn:microsoft.com/office/officeart/2005/8/layout/hProcess11"/>
    <dgm:cxn modelId="{5E7FB6A3-915B-4788-AA01-105D02AAEA44}" type="presParOf" srcId="{BF9C6777-695D-481D-A774-B32B3ABE9899}" destId="{ED94EB93-7404-462E-A335-F64CCD659DD9}" srcOrd="1" destOrd="0" presId="urn:microsoft.com/office/officeart/2005/8/layout/hProcess11"/>
    <dgm:cxn modelId="{309BDE7D-8035-4BB3-8123-ACB1469AEEB6}" type="presParOf" srcId="{BF9C6777-695D-481D-A774-B32B3ABE9899}" destId="{46455969-A0C3-4C0F-803D-6C7D429FD36F}" srcOrd="2" destOrd="0" presId="urn:microsoft.com/office/officeart/2005/8/layout/hProcess11"/>
    <dgm:cxn modelId="{1AB5050F-44F1-4076-9833-69ABC40CA6EB}" type="presParOf" srcId="{4A841D60-502E-49F7-82D1-EDC4243031F8}" destId="{23BE9190-4692-4BF1-BB76-8FE55053AB3A}" srcOrd="11" destOrd="0" presId="urn:microsoft.com/office/officeart/2005/8/layout/hProcess11"/>
    <dgm:cxn modelId="{C4167CDF-8AB2-4DB8-BBFE-41AB44C33BC8}" type="presParOf" srcId="{4A841D60-502E-49F7-82D1-EDC4243031F8}" destId="{251DA028-F129-4209-A14D-AFCEB29DDBEF}" srcOrd="12" destOrd="0" presId="urn:microsoft.com/office/officeart/2005/8/layout/hProcess11"/>
    <dgm:cxn modelId="{1715156A-7982-4408-930D-CF6C5A7F80A2}" type="presParOf" srcId="{251DA028-F129-4209-A14D-AFCEB29DDBEF}" destId="{5F56E282-AD2F-4E13-9559-CFF72618A5F7}" srcOrd="0" destOrd="0" presId="urn:microsoft.com/office/officeart/2005/8/layout/hProcess11"/>
    <dgm:cxn modelId="{FC499D01-70C4-4EC7-AC19-FC7E1A085785}" type="presParOf" srcId="{251DA028-F129-4209-A14D-AFCEB29DDBEF}" destId="{070CD616-07A3-4CFE-8CDA-24FECA26A934}" srcOrd="1" destOrd="0" presId="urn:microsoft.com/office/officeart/2005/8/layout/hProcess11"/>
    <dgm:cxn modelId="{6E3E4010-CBB0-4DDC-B7A1-89ABBF6045C8}" type="presParOf" srcId="{251DA028-F129-4209-A14D-AFCEB29DDBEF}" destId="{EEAF864D-4FD6-4621-96C7-5C8C7EAB3F61}" srcOrd="2" destOrd="0" presId="urn:microsoft.com/office/officeart/2005/8/layout/hProcess11"/>
    <dgm:cxn modelId="{0970D63E-0149-46ED-86DF-D9608B4E749C}" type="presParOf" srcId="{4A841D60-502E-49F7-82D1-EDC4243031F8}" destId="{9FA7606D-3780-4A69-9F96-BD5D6B74180B}" srcOrd="13" destOrd="0" presId="urn:microsoft.com/office/officeart/2005/8/layout/hProcess11"/>
    <dgm:cxn modelId="{6EF2EEAA-F573-437E-BCD9-DE5126408F14}" type="presParOf" srcId="{4A841D60-502E-49F7-82D1-EDC4243031F8}" destId="{5A935D7B-E35F-488D-BFEA-C5359797B00F}" srcOrd="14" destOrd="0" presId="urn:microsoft.com/office/officeart/2005/8/layout/hProcess11"/>
    <dgm:cxn modelId="{CA2F5C74-06CA-48EA-8E19-B98095FFC865}" type="presParOf" srcId="{5A935D7B-E35F-488D-BFEA-C5359797B00F}" destId="{A3074F4F-1E33-4DA1-9569-F57273175D2F}" srcOrd="0" destOrd="0" presId="urn:microsoft.com/office/officeart/2005/8/layout/hProcess11"/>
    <dgm:cxn modelId="{F52534D3-C11E-46E6-AD78-941E91AB4990}" type="presParOf" srcId="{5A935D7B-E35F-488D-BFEA-C5359797B00F}" destId="{BC80D8C5-268D-441F-853A-9D7E532E3F84}" srcOrd="1" destOrd="0" presId="urn:microsoft.com/office/officeart/2005/8/layout/hProcess11"/>
    <dgm:cxn modelId="{53A695B1-7151-4448-95E9-7BB8A210B31A}" type="presParOf" srcId="{5A935D7B-E35F-488D-BFEA-C5359797B00F}" destId="{AFCC6BE8-024F-45EE-AA37-C6FE4C694B5F}" srcOrd="2" destOrd="0" presId="urn:microsoft.com/office/officeart/2005/8/layout/hProcess11"/>
    <dgm:cxn modelId="{590EC7CE-AF6C-4FF3-9499-4874AD94C515}" type="presParOf" srcId="{4A841D60-502E-49F7-82D1-EDC4243031F8}" destId="{EBBA1FC3-FE88-4E95-AB34-ABECA8F5A0E9}" srcOrd="15" destOrd="0" presId="urn:microsoft.com/office/officeart/2005/8/layout/hProcess11"/>
    <dgm:cxn modelId="{59FC973C-1AE0-4154-890B-EFAFEAF8B48E}" type="presParOf" srcId="{4A841D60-502E-49F7-82D1-EDC4243031F8}" destId="{1DDE84EA-5E0D-4647-BAC5-1D2DCD3E11E5}" srcOrd="16" destOrd="0" presId="urn:microsoft.com/office/officeart/2005/8/layout/hProcess11"/>
    <dgm:cxn modelId="{94C4F52F-AE11-428B-AEA1-56E8987F8D3B}" type="presParOf" srcId="{1DDE84EA-5E0D-4647-BAC5-1D2DCD3E11E5}" destId="{C3DDD8A3-797B-4346-AD6F-45FE43EE5142}" srcOrd="0" destOrd="0" presId="urn:microsoft.com/office/officeart/2005/8/layout/hProcess11"/>
    <dgm:cxn modelId="{DB45C410-3D0F-4775-8AB1-D3C87A92ECFA}" type="presParOf" srcId="{1DDE84EA-5E0D-4647-BAC5-1D2DCD3E11E5}" destId="{263576D9-0105-4E08-8897-34E938443C54}" srcOrd="1" destOrd="0" presId="urn:microsoft.com/office/officeart/2005/8/layout/hProcess11"/>
    <dgm:cxn modelId="{659BFE80-96A1-462D-A45C-69B9921F023F}" type="presParOf" srcId="{1DDE84EA-5E0D-4647-BAC5-1D2DCD3E11E5}" destId="{607F1689-2F17-47BF-B681-54BAEDA1AE9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5046DC-6150-42A6-9162-1CCF8B423D9F}" type="doc">
      <dgm:prSet loTypeId="urn:microsoft.com/office/officeart/2005/8/layout/hierarchy3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7415151-078C-4C96-99D8-937EF0552CED}">
      <dgm:prSet phldrT="[Texte]"/>
      <dgm:spPr/>
      <dgm:t>
        <a:bodyPr/>
        <a:lstStyle/>
        <a:p>
          <a:r>
            <a:rPr lang="fr-FR" dirty="0" smtClean="0"/>
            <a:t>Diagnostics PISU</a:t>
          </a:r>
          <a:endParaRPr lang="fr-FR" dirty="0"/>
        </a:p>
      </dgm:t>
    </dgm:pt>
    <dgm:pt modelId="{135F7F94-AB01-4ECF-BA0D-2038B4F577FA}" type="parTrans" cxnId="{B026AE69-F263-41FB-A4D6-E1E025119038}">
      <dgm:prSet/>
      <dgm:spPr/>
      <dgm:t>
        <a:bodyPr/>
        <a:lstStyle/>
        <a:p>
          <a:endParaRPr lang="fr-FR"/>
        </a:p>
      </dgm:t>
    </dgm:pt>
    <dgm:pt modelId="{E99E4C6E-5F10-4377-9B59-ECE0720AB5CD}" type="sibTrans" cxnId="{B026AE69-F263-41FB-A4D6-E1E025119038}">
      <dgm:prSet/>
      <dgm:spPr/>
      <dgm:t>
        <a:bodyPr/>
        <a:lstStyle/>
        <a:p>
          <a:endParaRPr lang="fr-FR"/>
        </a:p>
      </dgm:t>
    </dgm:pt>
    <dgm:pt modelId="{404954A1-21B9-4CD7-BED7-3E0ACA13B94C}">
      <dgm:prSet phldrT="[Texte]"/>
      <dgm:spPr/>
      <dgm:t>
        <a:bodyPr/>
        <a:lstStyle/>
        <a:p>
          <a:r>
            <a:rPr lang="fr-FR" dirty="0" smtClean="0"/>
            <a:t>Cycle 2021-2023</a:t>
          </a:r>
          <a:endParaRPr lang="fr-FR" dirty="0"/>
        </a:p>
      </dgm:t>
    </dgm:pt>
    <dgm:pt modelId="{0502E761-70DF-4FE6-BB47-F719D484521E}" type="parTrans" cxnId="{73E4A84B-9DBD-47DF-BE50-1276215527A3}">
      <dgm:prSet/>
      <dgm:spPr/>
      <dgm:t>
        <a:bodyPr/>
        <a:lstStyle/>
        <a:p>
          <a:endParaRPr lang="fr-FR"/>
        </a:p>
      </dgm:t>
    </dgm:pt>
    <dgm:pt modelId="{8CF27690-C22A-4C53-8FB6-209EC18F89BC}" type="sibTrans" cxnId="{73E4A84B-9DBD-47DF-BE50-1276215527A3}">
      <dgm:prSet/>
      <dgm:spPr/>
      <dgm:t>
        <a:bodyPr/>
        <a:lstStyle/>
        <a:p>
          <a:endParaRPr lang="fr-FR"/>
        </a:p>
      </dgm:t>
    </dgm:pt>
    <dgm:pt modelId="{D040548F-E10D-44E7-8B8D-2CD10F946BA8}">
      <dgm:prSet phldrT="[Texte]"/>
      <dgm:spPr/>
      <dgm:t>
        <a:bodyPr/>
        <a:lstStyle/>
        <a:p>
          <a:r>
            <a:rPr lang="fr-FR" dirty="0" smtClean="0"/>
            <a:t>Cycle 2024-2026</a:t>
          </a:r>
          <a:endParaRPr lang="fr-FR" dirty="0"/>
        </a:p>
      </dgm:t>
    </dgm:pt>
    <dgm:pt modelId="{DC24A798-7830-4DE3-B084-4B554F8C7A90}" type="parTrans" cxnId="{18CD2436-6BB9-49CA-A898-4DA6B1B9E0B4}">
      <dgm:prSet/>
      <dgm:spPr/>
      <dgm:t>
        <a:bodyPr/>
        <a:lstStyle/>
        <a:p>
          <a:endParaRPr lang="fr-FR"/>
        </a:p>
      </dgm:t>
    </dgm:pt>
    <dgm:pt modelId="{22504804-D35F-41C1-8C64-29A34E840705}" type="sibTrans" cxnId="{18CD2436-6BB9-49CA-A898-4DA6B1B9E0B4}">
      <dgm:prSet/>
      <dgm:spPr/>
      <dgm:t>
        <a:bodyPr/>
        <a:lstStyle/>
        <a:p>
          <a:endParaRPr lang="fr-FR"/>
        </a:p>
      </dgm:t>
    </dgm:pt>
    <dgm:pt modelId="{DF212683-B187-4ECC-92B1-42F2A5335853}">
      <dgm:prSet phldrT="[Texte]"/>
      <dgm:spPr/>
      <dgm:t>
        <a:bodyPr/>
        <a:lstStyle/>
        <a:p>
          <a:r>
            <a:rPr lang="fr-FR" dirty="0" smtClean="0"/>
            <a:t>Organisation</a:t>
          </a:r>
          <a:endParaRPr lang="fr-FR" dirty="0"/>
        </a:p>
      </dgm:t>
    </dgm:pt>
    <dgm:pt modelId="{752CABBB-DD4C-4E51-9295-20875300C676}" type="parTrans" cxnId="{02F502D9-B81D-4149-9AA5-179491DF6601}">
      <dgm:prSet/>
      <dgm:spPr/>
      <dgm:t>
        <a:bodyPr/>
        <a:lstStyle/>
        <a:p>
          <a:endParaRPr lang="fr-FR"/>
        </a:p>
      </dgm:t>
    </dgm:pt>
    <dgm:pt modelId="{DE693758-9147-4B5E-B768-C0C8DB5A6956}" type="sibTrans" cxnId="{02F502D9-B81D-4149-9AA5-179491DF6601}">
      <dgm:prSet/>
      <dgm:spPr/>
      <dgm:t>
        <a:bodyPr/>
        <a:lstStyle/>
        <a:p>
          <a:endParaRPr lang="fr-FR"/>
        </a:p>
      </dgm:t>
    </dgm:pt>
    <dgm:pt modelId="{92C3007F-9783-4DDF-8461-07DE525035D1}">
      <dgm:prSet phldrT="[Texte]"/>
      <dgm:spPr/>
      <dgm:t>
        <a:bodyPr/>
        <a:lstStyle/>
        <a:p>
          <a:r>
            <a:rPr lang="fr-FR" dirty="0" smtClean="0"/>
            <a:t>GT Faune sauvage</a:t>
          </a:r>
          <a:endParaRPr lang="fr-FR" dirty="0"/>
        </a:p>
      </dgm:t>
    </dgm:pt>
    <dgm:pt modelId="{71292D6D-F7F8-454B-B598-E9E33D00DF48}" type="parTrans" cxnId="{EE6D9DA6-B190-4D93-9046-CD68ACDF90BB}">
      <dgm:prSet/>
      <dgm:spPr/>
      <dgm:t>
        <a:bodyPr/>
        <a:lstStyle/>
        <a:p>
          <a:endParaRPr lang="fr-FR"/>
        </a:p>
      </dgm:t>
    </dgm:pt>
    <dgm:pt modelId="{EF7E38FD-6E88-48ED-81DD-604E30EFDA0A}" type="sibTrans" cxnId="{EE6D9DA6-B190-4D93-9046-CD68ACDF90BB}">
      <dgm:prSet/>
      <dgm:spPr/>
      <dgm:t>
        <a:bodyPr/>
        <a:lstStyle/>
        <a:p>
          <a:endParaRPr lang="fr-FR"/>
        </a:p>
      </dgm:t>
    </dgm:pt>
    <dgm:pt modelId="{756AF1A2-D483-44FB-A151-1D547DF39956}">
      <dgm:prSet phldrT="[Texte]"/>
      <dgm:spPr/>
      <dgm:t>
        <a:bodyPr/>
        <a:lstStyle/>
        <a:p>
          <a:r>
            <a:rPr lang="fr-FR" dirty="0" smtClean="0"/>
            <a:t>Exercices</a:t>
          </a:r>
          <a:endParaRPr lang="fr-FR" dirty="0"/>
        </a:p>
      </dgm:t>
    </dgm:pt>
    <dgm:pt modelId="{18ECAABC-88DA-41EB-9E75-343FA0F4C61D}" type="parTrans" cxnId="{A357EB2F-2016-43D3-99E1-347F3F561023}">
      <dgm:prSet/>
      <dgm:spPr/>
      <dgm:t>
        <a:bodyPr/>
        <a:lstStyle/>
        <a:p>
          <a:endParaRPr lang="fr-FR"/>
        </a:p>
      </dgm:t>
    </dgm:pt>
    <dgm:pt modelId="{7177F44F-4653-4026-86C0-5A279BB1B7C7}" type="sibTrans" cxnId="{A357EB2F-2016-43D3-99E1-347F3F561023}">
      <dgm:prSet/>
      <dgm:spPr/>
      <dgm:t>
        <a:bodyPr/>
        <a:lstStyle/>
        <a:p>
          <a:endParaRPr lang="fr-FR"/>
        </a:p>
      </dgm:t>
    </dgm:pt>
    <dgm:pt modelId="{CB0819C5-E930-4B69-B036-E754D6E1AC05}">
      <dgm:prSet phldrT="[Texte]"/>
      <dgm:spPr/>
      <dgm:t>
        <a:bodyPr/>
        <a:lstStyle/>
        <a:p>
          <a:r>
            <a:rPr lang="fr-FR" dirty="0" smtClean="0"/>
            <a:t>Cellules départementales</a:t>
          </a:r>
          <a:endParaRPr lang="fr-FR" dirty="0"/>
        </a:p>
      </dgm:t>
    </dgm:pt>
    <dgm:pt modelId="{2C525715-1A70-486D-BA5B-3C112D851F9A}" type="parTrans" cxnId="{FF38B4D6-4497-48D7-BBE8-E787896A7D64}">
      <dgm:prSet/>
      <dgm:spPr/>
      <dgm:t>
        <a:bodyPr/>
        <a:lstStyle/>
        <a:p>
          <a:endParaRPr lang="fr-FR"/>
        </a:p>
      </dgm:t>
    </dgm:pt>
    <dgm:pt modelId="{878F038E-7E12-4E6A-8C4C-8F5D1F58940E}" type="sibTrans" cxnId="{FF38B4D6-4497-48D7-BBE8-E787896A7D64}">
      <dgm:prSet/>
      <dgm:spPr/>
      <dgm:t>
        <a:bodyPr/>
        <a:lstStyle/>
        <a:p>
          <a:endParaRPr lang="fr-FR"/>
        </a:p>
      </dgm:t>
    </dgm:pt>
    <dgm:pt modelId="{5B84B187-CC1E-4DBD-B414-6DE73E0DC158}">
      <dgm:prSet phldrT="[Texte]"/>
      <dgm:spPr/>
      <dgm:t>
        <a:bodyPr/>
        <a:lstStyle/>
        <a:p>
          <a:r>
            <a:rPr lang="fr-FR" dirty="0" smtClean="0"/>
            <a:t>Exercices départementaux</a:t>
          </a:r>
          <a:endParaRPr lang="fr-FR" dirty="0"/>
        </a:p>
      </dgm:t>
    </dgm:pt>
    <dgm:pt modelId="{A77CA9F8-3D46-4F2E-A749-16ABAFF81CC2}" type="parTrans" cxnId="{8F006B66-FE02-4D95-B7F3-86753C22E0FC}">
      <dgm:prSet/>
      <dgm:spPr/>
      <dgm:t>
        <a:bodyPr/>
        <a:lstStyle/>
        <a:p>
          <a:endParaRPr lang="fr-FR"/>
        </a:p>
      </dgm:t>
    </dgm:pt>
    <dgm:pt modelId="{302E9AA1-6BC8-4A17-9EF4-186AE2693285}" type="sibTrans" cxnId="{8F006B66-FE02-4D95-B7F3-86753C22E0FC}">
      <dgm:prSet/>
      <dgm:spPr/>
      <dgm:t>
        <a:bodyPr/>
        <a:lstStyle/>
        <a:p>
          <a:endParaRPr lang="fr-FR"/>
        </a:p>
      </dgm:t>
    </dgm:pt>
    <dgm:pt modelId="{A4ECD9EA-BCC9-4192-900F-43F4B96977DB}">
      <dgm:prSet phldrT="[Texte]"/>
      <dgm:spPr/>
      <dgm:t>
        <a:bodyPr/>
        <a:lstStyle/>
        <a:p>
          <a:r>
            <a:rPr lang="fr-FR" dirty="0" smtClean="0"/>
            <a:t>Exercice zonal le 14/11/2024</a:t>
          </a:r>
          <a:endParaRPr lang="fr-FR" dirty="0"/>
        </a:p>
      </dgm:t>
    </dgm:pt>
    <dgm:pt modelId="{3903ACD6-E6CE-439D-ABDA-88850717AEC7}" type="parTrans" cxnId="{7B802CB0-25BC-4C1C-8EB9-20EE4537BFE3}">
      <dgm:prSet/>
      <dgm:spPr/>
      <dgm:t>
        <a:bodyPr/>
        <a:lstStyle/>
        <a:p>
          <a:endParaRPr lang="fr-FR"/>
        </a:p>
      </dgm:t>
    </dgm:pt>
    <dgm:pt modelId="{FFE6DF5A-BA85-4F93-BBF2-2659A22D5212}" type="sibTrans" cxnId="{7B802CB0-25BC-4C1C-8EB9-20EE4537BFE3}">
      <dgm:prSet/>
      <dgm:spPr/>
      <dgm:t>
        <a:bodyPr/>
        <a:lstStyle/>
        <a:p>
          <a:endParaRPr lang="fr-FR"/>
        </a:p>
      </dgm:t>
    </dgm:pt>
    <dgm:pt modelId="{0573DC85-4DE1-4090-9DAB-BBCAE8A3EDA2}" type="pres">
      <dgm:prSet presAssocID="{6C5046DC-6150-42A6-9162-1CCF8B423D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9E8E90E-4BD2-44D1-A5EB-1CA1F61DFDC9}" type="pres">
      <dgm:prSet presAssocID="{C7415151-078C-4C96-99D8-937EF0552CED}" presName="root" presStyleCnt="0"/>
      <dgm:spPr/>
    </dgm:pt>
    <dgm:pt modelId="{E23D599D-B39C-4C1B-870C-06FAC7AA5192}" type="pres">
      <dgm:prSet presAssocID="{C7415151-078C-4C96-99D8-937EF0552CED}" presName="rootComposite" presStyleCnt="0"/>
      <dgm:spPr/>
    </dgm:pt>
    <dgm:pt modelId="{2073B463-0495-42B2-8153-BFD3EBA2D52E}" type="pres">
      <dgm:prSet presAssocID="{C7415151-078C-4C96-99D8-937EF0552CED}" presName="rootText" presStyleLbl="node1" presStyleIdx="0" presStyleCnt="3"/>
      <dgm:spPr/>
      <dgm:t>
        <a:bodyPr/>
        <a:lstStyle/>
        <a:p>
          <a:endParaRPr lang="fr-FR"/>
        </a:p>
      </dgm:t>
    </dgm:pt>
    <dgm:pt modelId="{8693C34D-6DD5-432A-938B-F942F7D9CA08}" type="pres">
      <dgm:prSet presAssocID="{C7415151-078C-4C96-99D8-937EF0552CED}" presName="rootConnector" presStyleLbl="node1" presStyleIdx="0" presStyleCnt="3"/>
      <dgm:spPr/>
      <dgm:t>
        <a:bodyPr/>
        <a:lstStyle/>
        <a:p>
          <a:endParaRPr lang="fr-FR"/>
        </a:p>
      </dgm:t>
    </dgm:pt>
    <dgm:pt modelId="{AE999612-0546-4A7B-B427-BE0A830F8A6A}" type="pres">
      <dgm:prSet presAssocID="{C7415151-078C-4C96-99D8-937EF0552CED}" presName="childShape" presStyleCnt="0"/>
      <dgm:spPr/>
    </dgm:pt>
    <dgm:pt modelId="{79D67B64-7495-4025-87E0-74955745D5C8}" type="pres">
      <dgm:prSet presAssocID="{0502E761-70DF-4FE6-BB47-F719D484521E}" presName="Name13" presStyleLbl="parChTrans1D2" presStyleIdx="0" presStyleCnt="6"/>
      <dgm:spPr/>
      <dgm:t>
        <a:bodyPr/>
        <a:lstStyle/>
        <a:p>
          <a:endParaRPr lang="fr-FR"/>
        </a:p>
      </dgm:t>
    </dgm:pt>
    <dgm:pt modelId="{D0D12A0E-C00F-4F86-81DD-87A4F1489BFA}" type="pres">
      <dgm:prSet presAssocID="{404954A1-21B9-4CD7-BED7-3E0ACA13B94C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59C75C-17D0-43FE-BB1B-A0C04E250505}" type="pres">
      <dgm:prSet presAssocID="{DC24A798-7830-4DE3-B084-4B554F8C7A90}" presName="Name13" presStyleLbl="parChTrans1D2" presStyleIdx="1" presStyleCnt="6"/>
      <dgm:spPr/>
      <dgm:t>
        <a:bodyPr/>
        <a:lstStyle/>
        <a:p>
          <a:endParaRPr lang="fr-FR"/>
        </a:p>
      </dgm:t>
    </dgm:pt>
    <dgm:pt modelId="{2713B7CD-5C6D-4EDC-BCBB-8EFBDD82BA16}" type="pres">
      <dgm:prSet presAssocID="{D040548F-E10D-44E7-8B8D-2CD10F946BA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D3FCBF-F742-4199-A97D-01B0030D124D}" type="pres">
      <dgm:prSet presAssocID="{DF212683-B187-4ECC-92B1-42F2A5335853}" presName="root" presStyleCnt="0"/>
      <dgm:spPr/>
    </dgm:pt>
    <dgm:pt modelId="{F1B4DB8A-4442-42E1-A6EA-25F0E7BAB618}" type="pres">
      <dgm:prSet presAssocID="{DF212683-B187-4ECC-92B1-42F2A5335853}" presName="rootComposite" presStyleCnt="0"/>
      <dgm:spPr/>
    </dgm:pt>
    <dgm:pt modelId="{FF9BD3E4-FFEA-4346-B2B8-E8F300CE2368}" type="pres">
      <dgm:prSet presAssocID="{DF212683-B187-4ECC-92B1-42F2A5335853}" presName="rootText" presStyleLbl="node1" presStyleIdx="1" presStyleCnt="3"/>
      <dgm:spPr/>
      <dgm:t>
        <a:bodyPr/>
        <a:lstStyle/>
        <a:p>
          <a:endParaRPr lang="fr-FR"/>
        </a:p>
      </dgm:t>
    </dgm:pt>
    <dgm:pt modelId="{2DA6A167-00D9-4018-9D74-B1B4D4553E72}" type="pres">
      <dgm:prSet presAssocID="{DF212683-B187-4ECC-92B1-42F2A5335853}" presName="rootConnector" presStyleLbl="node1" presStyleIdx="1" presStyleCnt="3"/>
      <dgm:spPr/>
      <dgm:t>
        <a:bodyPr/>
        <a:lstStyle/>
        <a:p>
          <a:endParaRPr lang="fr-FR"/>
        </a:p>
      </dgm:t>
    </dgm:pt>
    <dgm:pt modelId="{206B840D-187B-4C78-9AAC-DE212E53A9F6}" type="pres">
      <dgm:prSet presAssocID="{DF212683-B187-4ECC-92B1-42F2A5335853}" presName="childShape" presStyleCnt="0"/>
      <dgm:spPr/>
    </dgm:pt>
    <dgm:pt modelId="{C2DACC07-035F-492A-AE18-E472702672FC}" type="pres">
      <dgm:prSet presAssocID="{71292D6D-F7F8-454B-B598-E9E33D00DF48}" presName="Name13" presStyleLbl="parChTrans1D2" presStyleIdx="2" presStyleCnt="6"/>
      <dgm:spPr/>
      <dgm:t>
        <a:bodyPr/>
        <a:lstStyle/>
        <a:p>
          <a:endParaRPr lang="fr-FR"/>
        </a:p>
      </dgm:t>
    </dgm:pt>
    <dgm:pt modelId="{18E28F90-E4EB-4F88-8EDC-18BB08F56D20}" type="pres">
      <dgm:prSet presAssocID="{92C3007F-9783-4DDF-8461-07DE525035D1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FB0D6C-FD0C-4792-967D-5CF6E3EBA50A}" type="pres">
      <dgm:prSet presAssocID="{2C525715-1A70-486D-BA5B-3C112D851F9A}" presName="Name13" presStyleLbl="parChTrans1D2" presStyleIdx="3" presStyleCnt="6"/>
      <dgm:spPr/>
      <dgm:t>
        <a:bodyPr/>
        <a:lstStyle/>
        <a:p>
          <a:endParaRPr lang="fr-FR"/>
        </a:p>
      </dgm:t>
    </dgm:pt>
    <dgm:pt modelId="{55630E2C-8067-46B6-A03F-055E54BD136A}" type="pres">
      <dgm:prSet presAssocID="{CB0819C5-E930-4B69-B036-E754D6E1AC05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EAD0A2-7294-4A7E-B06B-E8A29C3AFA11}" type="pres">
      <dgm:prSet presAssocID="{756AF1A2-D483-44FB-A151-1D547DF39956}" presName="root" presStyleCnt="0"/>
      <dgm:spPr/>
    </dgm:pt>
    <dgm:pt modelId="{F8CEA776-9CD6-4272-90D3-A33D6672CA42}" type="pres">
      <dgm:prSet presAssocID="{756AF1A2-D483-44FB-A151-1D547DF39956}" presName="rootComposite" presStyleCnt="0"/>
      <dgm:spPr/>
    </dgm:pt>
    <dgm:pt modelId="{4B64553D-20DD-48F5-99CC-9AC298FC9A84}" type="pres">
      <dgm:prSet presAssocID="{756AF1A2-D483-44FB-A151-1D547DF39956}" presName="rootText" presStyleLbl="node1" presStyleIdx="2" presStyleCnt="3"/>
      <dgm:spPr/>
      <dgm:t>
        <a:bodyPr/>
        <a:lstStyle/>
        <a:p>
          <a:endParaRPr lang="fr-FR"/>
        </a:p>
      </dgm:t>
    </dgm:pt>
    <dgm:pt modelId="{FC8E4EC6-879A-4204-954A-9D690FA19D66}" type="pres">
      <dgm:prSet presAssocID="{756AF1A2-D483-44FB-A151-1D547DF39956}" presName="rootConnector" presStyleLbl="node1" presStyleIdx="2" presStyleCnt="3"/>
      <dgm:spPr/>
      <dgm:t>
        <a:bodyPr/>
        <a:lstStyle/>
        <a:p>
          <a:endParaRPr lang="fr-FR"/>
        </a:p>
      </dgm:t>
    </dgm:pt>
    <dgm:pt modelId="{B3954DC2-1986-4F1B-B0C2-CABAF6382EE9}" type="pres">
      <dgm:prSet presAssocID="{756AF1A2-D483-44FB-A151-1D547DF39956}" presName="childShape" presStyleCnt="0"/>
      <dgm:spPr/>
    </dgm:pt>
    <dgm:pt modelId="{78EBDFDF-264B-4836-9A7B-E70C7A376AA7}" type="pres">
      <dgm:prSet presAssocID="{A77CA9F8-3D46-4F2E-A749-16ABAFF81CC2}" presName="Name13" presStyleLbl="parChTrans1D2" presStyleIdx="4" presStyleCnt="6"/>
      <dgm:spPr/>
      <dgm:t>
        <a:bodyPr/>
        <a:lstStyle/>
        <a:p>
          <a:endParaRPr lang="fr-FR"/>
        </a:p>
      </dgm:t>
    </dgm:pt>
    <dgm:pt modelId="{2C209407-B9B1-446F-AD25-69CFF94E2C87}" type="pres">
      <dgm:prSet presAssocID="{5B84B187-CC1E-4DBD-B414-6DE73E0DC158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BCE23C-1C0E-4C4E-81D5-5D5CFC44EBD1}" type="pres">
      <dgm:prSet presAssocID="{3903ACD6-E6CE-439D-ABDA-88850717AEC7}" presName="Name13" presStyleLbl="parChTrans1D2" presStyleIdx="5" presStyleCnt="6"/>
      <dgm:spPr/>
      <dgm:t>
        <a:bodyPr/>
        <a:lstStyle/>
        <a:p>
          <a:endParaRPr lang="fr-FR"/>
        </a:p>
      </dgm:t>
    </dgm:pt>
    <dgm:pt modelId="{C7AB427F-BC50-41EA-92C5-4356B2326781}" type="pres">
      <dgm:prSet presAssocID="{A4ECD9EA-BCC9-4192-900F-43F4B96977DB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9150F1-7393-40C5-A15B-018A7ADB4CB4}" type="presOf" srcId="{CB0819C5-E930-4B69-B036-E754D6E1AC05}" destId="{55630E2C-8067-46B6-A03F-055E54BD136A}" srcOrd="0" destOrd="0" presId="urn:microsoft.com/office/officeart/2005/8/layout/hierarchy3"/>
    <dgm:cxn modelId="{ED358233-45A0-41F2-854F-951871D7F1B9}" type="presOf" srcId="{92C3007F-9783-4DDF-8461-07DE525035D1}" destId="{18E28F90-E4EB-4F88-8EDC-18BB08F56D20}" srcOrd="0" destOrd="0" presId="urn:microsoft.com/office/officeart/2005/8/layout/hierarchy3"/>
    <dgm:cxn modelId="{7091C9A3-A768-41F3-A56A-9B0A4442344E}" type="presOf" srcId="{DF212683-B187-4ECC-92B1-42F2A5335853}" destId="{FF9BD3E4-FFEA-4346-B2B8-E8F300CE2368}" srcOrd="0" destOrd="0" presId="urn:microsoft.com/office/officeart/2005/8/layout/hierarchy3"/>
    <dgm:cxn modelId="{C710C1E5-F2A9-47D3-9115-654F875D8C50}" type="presOf" srcId="{6C5046DC-6150-42A6-9162-1CCF8B423D9F}" destId="{0573DC85-4DE1-4090-9DAB-BBCAE8A3EDA2}" srcOrd="0" destOrd="0" presId="urn:microsoft.com/office/officeart/2005/8/layout/hierarchy3"/>
    <dgm:cxn modelId="{AAAC357D-021F-4ED5-ACDE-F5636A42D861}" type="presOf" srcId="{A4ECD9EA-BCC9-4192-900F-43F4B96977DB}" destId="{C7AB427F-BC50-41EA-92C5-4356B2326781}" srcOrd="0" destOrd="0" presId="urn:microsoft.com/office/officeart/2005/8/layout/hierarchy3"/>
    <dgm:cxn modelId="{F9B5EBDA-9413-4CC4-95D5-177B57B6C6F3}" type="presOf" srcId="{5B84B187-CC1E-4DBD-B414-6DE73E0DC158}" destId="{2C209407-B9B1-446F-AD25-69CFF94E2C87}" srcOrd="0" destOrd="0" presId="urn:microsoft.com/office/officeart/2005/8/layout/hierarchy3"/>
    <dgm:cxn modelId="{73FFE4CE-A027-4CB3-9C01-63550D4A95D8}" type="presOf" srcId="{C7415151-078C-4C96-99D8-937EF0552CED}" destId="{8693C34D-6DD5-432A-938B-F942F7D9CA08}" srcOrd="1" destOrd="0" presId="urn:microsoft.com/office/officeart/2005/8/layout/hierarchy3"/>
    <dgm:cxn modelId="{53072E9D-2375-45DC-8901-8AE446600579}" type="presOf" srcId="{404954A1-21B9-4CD7-BED7-3E0ACA13B94C}" destId="{D0D12A0E-C00F-4F86-81DD-87A4F1489BFA}" srcOrd="0" destOrd="0" presId="urn:microsoft.com/office/officeart/2005/8/layout/hierarchy3"/>
    <dgm:cxn modelId="{02F502D9-B81D-4149-9AA5-179491DF6601}" srcId="{6C5046DC-6150-42A6-9162-1CCF8B423D9F}" destId="{DF212683-B187-4ECC-92B1-42F2A5335853}" srcOrd="1" destOrd="0" parTransId="{752CABBB-DD4C-4E51-9295-20875300C676}" sibTransId="{DE693758-9147-4B5E-B768-C0C8DB5A6956}"/>
    <dgm:cxn modelId="{73431E7F-A604-4D43-ADEF-D88DED97F322}" type="presOf" srcId="{71292D6D-F7F8-454B-B598-E9E33D00DF48}" destId="{C2DACC07-035F-492A-AE18-E472702672FC}" srcOrd="0" destOrd="0" presId="urn:microsoft.com/office/officeart/2005/8/layout/hierarchy3"/>
    <dgm:cxn modelId="{B026AE69-F263-41FB-A4D6-E1E025119038}" srcId="{6C5046DC-6150-42A6-9162-1CCF8B423D9F}" destId="{C7415151-078C-4C96-99D8-937EF0552CED}" srcOrd="0" destOrd="0" parTransId="{135F7F94-AB01-4ECF-BA0D-2038B4F577FA}" sibTransId="{E99E4C6E-5F10-4377-9B59-ECE0720AB5CD}"/>
    <dgm:cxn modelId="{8F006B66-FE02-4D95-B7F3-86753C22E0FC}" srcId="{756AF1A2-D483-44FB-A151-1D547DF39956}" destId="{5B84B187-CC1E-4DBD-B414-6DE73E0DC158}" srcOrd="0" destOrd="0" parTransId="{A77CA9F8-3D46-4F2E-A749-16ABAFF81CC2}" sibTransId="{302E9AA1-6BC8-4A17-9EF4-186AE2693285}"/>
    <dgm:cxn modelId="{AEB3FC4C-A2BF-459F-BCCB-2335C54E4E20}" type="presOf" srcId="{DC24A798-7830-4DE3-B084-4B554F8C7A90}" destId="{D959C75C-17D0-43FE-BB1B-A0C04E250505}" srcOrd="0" destOrd="0" presId="urn:microsoft.com/office/officeart/2005/8/layout/hierarchy3"/>
    <dgm:cxn modelId="{96E93F21-5599-4B0D-A4E9-2EC4F0B8621F}" type="presOf" srcId="{D040548F-E10D-44E7-8B8D-2CD10F946BA8}" destId="{2713B7CD-5C6D-4EDC-BCBB-8EFBDD82BA16}" srcOrd="0" destOrd="0" presId="urn:microsoft.com/office/officeart/2005/8/layout/hierarchy3"/>
    <dgm:cxn modelId="{01CBE6E8-2679-467B-BC66-AC1A724A2723}" type="presOf" srcId="{DF212683-B187-4ECC-92B1-42F2A5335853}" destId="{2DA6A167-00D9-4018-9D74-B1B4D4553E72}" srcOrd="1" destOrd="0" presId="urn:microsoft.com/office/officeart/2005/8/layout/hierarchy3"/>
    <dgm:cxn modelId="{FF38B4D6-4497-48D7-BBE8-E787896A7D64}" srcId="{DF212683-B187-4ECC-92B1-42F2A5335853}" destId="{CB0819C5-E930-4B69-B036-E754D6E1AC05}" srcOrd="1" destOrd="0" parTransId="{2C525715-1A70-486D-BA5B-3C112D851F9A}" sibTransId="{878F038E-7E12-4E6A-8C4C-8F5D1F58940E}"/>
    <dgm:cxn modelId="{EE6D9DA6-B190-4D93-9046-CD68ACDF90BB}" srcId="{DF212683-B187-4ECC-92B1-42F2A5335853}" destId="{92C3007F-9783-4DDF-8461-07DE525035D1}" srcOrd="0" destOrd="0" parTransId="{71292D6D-F7F8-454B-B598-E9E33D00DF48}" sibTransId="{EF7E38FD-6E88-48ED-81DD-604E30EFDA0A}"/>
    <dgm:cxn modelId="{6B1861D9-03F8-4ABB-B725-025B8AA69D0B}" type="presOf" srcId="{C7415151-078C-4C96-99D8-937EF0552CED}" destId="{2073B463-0495-42B2-8153-BFD3EBA2D52E}" srcOrd="0" destOrd="0" presId="urn:microsoft.com/office/officeart/2005/8/layout/hierarchy3"/>
    <dgm:cxn modelId="{A357EB2F-2016-43D3-99E1-347F3F561023}" srcId="{6C5046DC-6150-42A6-9162-1CCF8B423D9F}" destId="{756AF1A2-D483-44FB-A151-1D547DF39956}" srcOrd="2" destOrd="0" parTransId="{18ECAABC-88DA-41EB-9E75-343FA0F4C61D}" sibTransId="{7177F44F-4653-4026-86C0-5A279BB1B7C7}"/>
    <dgm:cxn modelId="{1628986B-CBBA-4AD7-99C3-E703120FE062}" type="presOf" srcId="{756AF1A2-D483-44FB-A151-1D547DF39956}" destId="{FC8E4EC6-879A-4204-954A-9D690FA19D66}" srcOrd="1" destOrd="0" presId="urn:microsoft.com/office/officeart/2005/8/layout/hierarchy3"/>
    <dgm:cxn modelId="{A77E06AE-65E6-4498-978C-BB37522CFB7D}" type="presOf" srcId="{2C525715-1A70-486D-BA5B-3C112D851F9A}" destId="{72FB0D6C-FD0C-4792-967D-5CF6E3EBA50A}" srcOrd="0" destOrd="0" presId="urn:microsoft.com/office/officeart/2005/8/layout/hierarchy3"/>
    <dgm:cxn modelId="{73E4A84B-9DBD-47DF-BE50-1276215527A3}" srcId="{C7415151-078C-4C96-99D8-937EF0552CED}" destId="{404954A1-21B9-4CD7-BED7-3E0ACA13B94C}" srcOrd="0" destOrd="0" parTransId="{0502E761-70DF-4FE6-BB47-F719D484521E}" sibTransId="{8CF27690-C22A-4C53-8FB6-209EC18F89BC}"/>
    <dgm:cxn modelId="{18CD2436-6BB9-49CA-A898-4DA6B1B9E0B4}" srcId="{C7415151-078C-4C96-99D8-937EF0552CED}" destId="{D040548F-E10D-44E7-8B8D-2CD10F946BA8}" srcOrd="1" destOrd="0" parTransId="{DC24A798-7830-4DE3-B084-4B554F8C7A90}" sibTransId="{22504804-D35F-41C1-8C64-29A34E840705}"/>
    <dgm:cxn modelId="{AFF1FD8A-489B-4B00-9E3B-421B0E3C6011}" type="presOf" srcId="{0502E761-70DF-4FE6-BB47-F719D484521E}" destId="{79D67B64-7495-4025-87E0-74955745D5C8}" srcOrd="0" destOrd="0" presId="urn:microsoft.com/office/officeart/2005/8/layout/hierarchy3"/>
    <dgm:cxn modelId="{CABAEB62-D1E6-49C2-9FB0-37EE1204BE17}" type="presOf" srcId="{3903ACD6-E6CE-439D-ABDA-88850717AEC7}" destId="{20BCE23C-1C0E-4C4E-81D5-5D5CFC44EBD1}" srcOrd="0" destOrd="0" presId="urn:microsoft.com/office/officeart/2005/8/layout/hierarchy3"/>
    <dgm:cxn modelId="{442C8C13-EFD8-4851-BBC5-A160024B6992}" type="presOf" srcId="{756AF1A2-D483-44FB-A151-1D547DF39956}" destId="{4B64553D-20DD-48F5-99CC-9AC298FC9A84}" srcOrd="0" destOrd="0" presId="urn:microsoft.com/office/officeart/2005/8/layout/hierarchy3"/>
    <dgm:cxn modelId="{7B802CB0-25BC-4C1C-8EB9-20EE4537BFE3}" srcId="{756AF1A2-D483-44FB-A151-1D547DF39956}" destId="{A4ECD9EA-BCC9-4192-900F-43F4B96977DB}" srcOrd="1" destOrd="0" parTransId="{3903ACD6-E6CE-439D-ABDA-88850717AEC7}" sibTransId="{FFE6DF5A-BA85-4F93-BBF2-2659A22D5212}"/>
    <dgm:cxn modelId="{569AEEAF-0354-4E3C-8EB6-3B8BC5106E3D}" type="presOf" srcId="{A77CA9F8-3D46-4F2E-A749-16ABAFF81CC2}" destId="{78EBDFDF-264B-4836-9A7B-E70C7A376AA7}" srcOrd="0" destOrd="0" presId="urn:microsoft.com/office/officeart/2005/8/layout/hierarchy3"/>
    <dgm:cxn modelId="{C169F061-7346-46E5-A66A-FCF2B7637F8B}" type="presParOf" srcId="{0573DC85-4DE1-4090-9DAB-BBCAE8A3EDA2}" destId="{A9E8E90E-4BD2-44D1-A5EB-1CA1F61DFDC9}" srcOrd="0" destOrd="0" presId="urn:microsoft.com/office/officeart/2005/8/layout/hierarchy3"/>
    <dgm:cxn modelId="{C16D7CE1-9629-4548-9403-C7363F8C2DEC}" type="presParOf" srcId="{A9E8E90E-4BD2-44D1-A5EB-1CA1F61DFDC9}" destId="{E23D599D-B39C-4C1B-870C-06FAC7AA5192}" srcOrd="0" destOrd="0" presId="urn:microsoft.com/office/officeart/2005/8/layout/hierarchy3"/>
    <dgm:cxn modelId="{E3F01911-4FCA-437B-97B5-AA5C54DD7190}" type="presParOf" srcId="{E23D599D-B39C-4C1B-870C-06FAC7AA5192}" destId="{2073B463-0495-42B2-8153-BFD3EBA2D52E}" srcOrd="0" destOrd="0" presId="urn:microsoft.com/office/officeart/2005/8/layout/hierarchy3"/>
    <dgm:cxn modelId="{9493EE7C-E32D-46F3-A491-00E38449A956}" type="presParOf" srcId="{E23D599D-B39C-4C1B-870C-06FAC7AA5192}" destId="{8693C34D-6DD5-432A-938B-F942F7D9CA08}" srcOrd="1" destOrd="0" presId="urn:microsoft.com/office/officeart/2005/8/layout/hierarchy3"/>
    <dgm:cxn modelId="{FBE8A2F0-E40B-4369-AFA7-25A38BDF8FC6}" type="presParOf" srcId="{A9E8E90E-4BD2-44D1-A5EB-1CA1F61DFDC9}" destId="{AE999612-0546-4A7B-B427-BE0A830F8A6A}" srcOrd="1" destOrd="0" presId="urn:microsoft.com/office/officeart/2005/8/layout/hierarchy3"/>
    <dgm:cxn modelId="{30253929-8A2B-496B-A63C-844BF17C9B25}" type="presParOf" srcId="{AE999612-0546-4A7B-B427-BE0A830F8A6A}" destId="{79D67B64-7495-4025-87E0-74955745D5C8}" srcOrd="0" destOrd="0" presId="urn:microsoft.com/office/officeart/2005/8/layout/hierarchy3"/>
    <dgm:cxn modelId="{845F0A0D-C51A-48BE-A612-981225B25C85}" type="presParOf" srcId="{AE999612-0546-4A7B-B427-BE0A830F8A6A}" destId="{D0D12A0E-C00F-4F86-81DD-87A4F1489BFA}" srcOrd="1" destOrd="0" presId="urn:microsoft.com/office/officeart/2005/8/layout/hierarchy3"/>
    <dgm:cxn modelId="{1ACC27B9-E22B-407F-9593-CE53CBD66447}" type="presParOf" srcId="{AE999612-0546-4A7B-B427-BE0A830F8A6A}" destId="{D959C75C-17D0-43FE-BB1B-A0C04E250505}" srcOrd="2" destOrd="0" presId="urn:microsoft.com/office/officeart/2005/8/layout/hierarchy3"/>
    <dgm:cxn modelId="{B00160B7-F90B-4F54-A08F-CCED1EDC6460}" type="presParOf" srcId="{AE999612-0546-4A7B-B427-BE0A830F8A6A}" destId="{2713B7CD-5C6D-4EDC-BCBB-8EFBDD82BA16}" srcOrd="3" destOrd="0" presId="urn:microsoft.com/office/officeart/2005/8/layout/hierarchy3"/>
    <dgm:cxn modelId="{0C41026D-2541-47A0-A284-8EC715B2FF59}" type="presParOf" srcId="{0573DC85-4DE1-4090-9DAB-BBCAE8A3EDA2}" destId="{20D3FCBF-F742-4199-A97D-01B0030D124D}" srcOrd="1" destOrd="0" presId="urn:microsoft.com/office/officeart/2005/8/layout/hierarchy3"/>
    <dgm:cxn modelId="{6401B15F-418D-476E-81B4-DB16855EF6E9}" type="presParOf" srcId="{20D3FCBF-F742-4199-A97D-01B0030D124D}" destId="{F1B4DB8A-4442-42E1-A6EA-25F0E7BAB618}" srcOrd="0" destOrd="0" presId="urn:microsoft.com/office/officeart/2005/8/layout/hierarchy3"/>
    <dgm:cxn modelId="{233E47CF-56FD-41E3-98E6-A7A2BCB9DAE2}" type="presParOf" srcId="{F1B4DB8A-4442-42E1-A6EA-25F0E7BAB618}" destId="{FF9BD3E4-FFEA-4346-B2B8-E8F300CE2368}" srcOrd="0" destOrd="0" presId="urn:microsoft.com/office/officeart/2005/8/layout/hierarchy3"/>
    <dgm:cxn modelId="{E4C3484A-1C40-4AEC-B906-2999183CC006}" type="presParOf" srcId="{F1B4DB8A-4442-42E1-A6EA-25F0E7BAB618}" destId="{2DA6A167-00D9-4018-9D74-B1B4D4553E72}" srcOrd="1" destOrd="0" presId="urn:microsoft.com/office/officeart/2005/8/layout/hierarchy3"/>
    <dgm:cxn modelId="{5198A3B8-BB62-43B1-88D6-6A3D6235633E}" type="presParOf" srcId="{20D3FCBF-F742-4199-A97D-01B0030D124D}" destId="{206B840D-187B-4C78-9AAC-DE212E53A9F6}" srcOrd="1" destOrd="0" presId="urn:microsoft.com/office/officeart/2005/8/layout/hierarchy3"/>
    <dgm:cxn modelId="{16146093-A987-40EC-AE3C-B017C60D6666}" type="presParOf" srcId="{206B840D-187B-4C78-9AAC-DE212E53A9F6}" destId="{C2DACC07-035F-492A-AE18-E472702672FC}" srcOrd="0" destOrd="0" presId="urn:microsoft.com/office/officeart/2005/8/layout/hierarchy3"/>
    <dgm:cxn modelId="{02164B9B-CD36-4EED-AEC3-58A7AD4053D6}" type="presParOf" srcId="{206B840D-187B-4C78-9AAC-DE212E53A9F6}" destId="{18E28F90-E4EB-4F88-8EDC-18BB08F56D20}" srcOrd="1" destOrd="0" presId="urn:microsoft.com/office/officeart/2005/8/layout/hierarchy3"/>
    <dgm:cxn modelId="{3AC24921-F31C-4FBF-9C7E-0FA10745FB15}" type="presParOf" srcId="{206B840D-187B-4C78-9AAC-DE212E53A9F6}" destId="{72FB0D6C-FD0C-4792-967D-5CF6E3EBA50A}" srcOrd="2" destOrd="0" presId="urn:microsoft.com/office/officeart/2005/8/layout/hierarchy3"/>
    <dgm:cxn modelId="{57EFD7D3-BB48-45C2-A138-C7B540EE8C0F}" type="presParOf" srcId="{206B840D-187B-4C78-9AAC-DE212E53A9F6}" destId="{55630E2C-8067-46B6-A03F-055E54BD136A}" srcOrd="3" destOrd="0" presId="urn:microsoft.com/office/officeart/2005/8/layout/hierarchy3"/>
    <dgm:cxn modelId="{9E0D487D-1052-4897-AFE8-A6EA44832D57}" type="presParOf" srcId="{0573DC85-4DE1-4090-9DAB-BBCAE8A3EDA2}" destId="{ACEAD0A2-7294-4A7E-B06B-E8A29C3AFA11}" srcOrd="2" destOrd="0" presId="urn:microsoft.com/office/officeart/2005/8/layout/hierarchy3"/>
    <dgm:cxn modelId="{553E6D74-180B-4BD9-8BC0-F82701C358D8}" type="presParOf" srcId="{ACEAD0A2-7294-4A7E-B06B-E8A29C3AFA11}" destId="{F8CEA776-9CD6-4272-90D3-A33D6672CA42}" srcOrd="0" destOrd="0" presId="urn:microsoft.com/office/officeart/2005/8/layout/hierarchy3"/>
    <dgm:cxn modelId="{ED1FD1FB-FA62-47A3-8D5E-C60352798707}" type="presParOf" srcId="{F8CEA776-9CD6-4272-90D3-A33D6672CA42}" destId="{4B64553D-20DD-48F5-99CC-9AC298FC9A84}" srcOrd="0" destOrd="0" presId="urn:microsoft.com/office/officeart/2005/8/layout/hierarchy3"/>
    <dgm:cxn modelId="{CB5DBC88-3DB0-4C87-9DF4-8CBC4D163FB1}" type="presParOf" srcId="{F8CEA776-9CD6-4272-90D3-A33D6672CA42}" destId="{FC8E4EC6-879A-4204-954A-9D690FA19D66}" srcOrd="1" destOrd="0" presId="urn:microsoft.com/office/officeart/2005/8/layout/hierarchy3"/>
    <dgm:cxn modelId="{6E2C95D7-95C8-4AC1-A1DA-C87D37A2C45E}" type="presParOf" srcId="{ACEAD0A2-7294-4A7E-B06B-E8A29C3AFA11}" destId="{B3954DC2-1986-4F1B-B0C2-CABAF6382EE9}" srcOrd="1" destOrd="0" presId="urn:microsoft.com/office/officeart/2005/8/layout/hierarchy3"/>
    <dgm:cxn modelId="{3AD23AA5-6DC4-4159-830D-B1A3A01794C6}" type="presParOf" srcId="{B3954DC2-1986-4F1B-B0C2-CABAF6382EE9}" destId="{78EBDFDF-264B-4836-9A7B-E70C7A376AA7}" srcOrd="0" destOrd="0" presId="urn:microsoft.com/office/officeart/2005/8/layout/hierarchy3"/>
    <dgm:cxn modelId="{B35D9611-2D16-46C9-9C55-9B12E1B63052}" type="presParOf" srcId="{B3954DC2-1986-4F1B-B0C2-CABAF6382EE9}" destId="{2C209407-B9B1-446F-AD25-69CFF94E2C87}" srcOrd="1" destOrd="0" presId="urn:microsoft.com/office/officeart/2005/8/layout/hierarchy3"/>
    <dgm:cxn modelId="{B9EFC227-C44A-47BF-B918-319810F15EAB}" type="presParOf" srcId="{B3954DC2-1986-4F1B-B0C2-CABAF6382EE9}" destId="{20BCE23C-1C0E-4C4E-81D5-5D5CFC44EBD1}" srcOrd="2" destOrd="0" presId="urn:microsoft.com/office/officeart/2005/8/layout/hierarchy3"/>
    <dgm:cxn modelId="{700EE62B-0E70-42AE-AF94-CDEE52EB785A}" type="presParOf" srcId="{B3954DC2-1986-4F1B-B0C2-CABAF6382EE9}" destId="{C7AB427F-BC50-41EA-92C5-4356B232678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2B8AC0-991A-447F-8AB7-E984177459B4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3B08874B-7189-4A41-9EC7-5A4381353B0B}">
      <dgm:prSet phldrT="[Texte]" custT="1"/>
      <dgm:spPr/>
      <dgm:t>
        <a:bodyPr/>
        <a:lstStyle/>
        <a:p>
          <a:r>
            <a:rPr lang="fr-FR" sz="2400" dirty="0" smtClean="0"/>
            <a:t>Services joueurs</a:t>
          </a:r>
          <a:endParaRPr lang="fr-FR" sz="2400" dirty="0"/>
        </a:p>
      </dgm:t>
    </dgm:pt>
    <dgm:pt modelId="{193813B2-C018-4B3D-B88C-80867C19E680}" type="parTrans" cxnId="{C0EA29E8-0DBE-44EE-A7E3-B215411FF78F}">
      <dgm:prSet/>
      <dgm:spPr/>
      <dgm:t>
        <a:bodyPr/>
        <a:lstStyle/>
        <a:p>
          <a:endParaRPr lang="fr-FR" sz="1600"/>
        </a:p>
      </dgm:t>
    </dgm:pt>
    <dgm:pt modelId="{3718CEA4-9348-4D03-83C0-5F3B1315A767}" type="sibTrans" cxnId="{C0EA29E8-0DBE-44EE-A7E3-B215411FF78F}">
      <dgm:prSet/>
      <dgm:spPr/>
      <dgm:t>
        <a:bodyPr/>
        <a:lstStyle/>
        <a:p>
          <a:endParaRPr lang="fr-FR" sz="1600"/>
        </a:p>
      </dgm:t>
    </dgm:pt>
    <dgm:pt modelId="{559E454F-ADFE-4665-83AF-DEA386893671}">
      <dgm:prSet phldrT="[Texte]" custT="1"/>
      <dgm:spPr/>
      <dgm:t>
        <a:bodyPr/>
        <a:lstStyle/>
        <a:p>
          <a:r>
            <a:rPr lang="fr-FR" sz="1400" dirty="0" smtClean="0"/>
            <a:t>COZ Sud élargi</a:t>
          </a:r>
          <a:endParaRPr lang="fr-FR" sz="1400" dirty="0"/>
        </a:p>
      </dgm:t>
    </dgm:pt>
    <dgm:pt modelId="{B6F538BE-EF1C-48B5-8C7B-9D9D0794A934}" type="parTrans" cxnId="{A9FBBE6B-7EC5-4E05-927B-DD836D110778}">
      <dgm:prSet/>
      <dgm:spPr/>
      <dgm:t>
        <a:bodyPr/>
        <a:lstStyle/>
        <a:p>
          <a:endParaRPr lang="fr-FR" sz="1600"/>
        </a:p>
      </dgm:t>
    </dgm:pt>
    <dgm:pt modelId="{93FC5321-A663-47D6-A31C-DFADA2975F66}" type="sibTrans" cxnId="{A9FBBE6B-7EC5-4E05-927B-DD836D110778}">
      <dgm:prSet/>
      <dgm:spPr/>
      <dgm:t>
        <a:bodyPr/>
        <a:lstStyle/>
        <a:p>
          <a:endParaRPr lang="fr-FR" sz="1600"/>
        </a:p>
      </dgm:t>
    </dgm:pt>
    <dgm:pt modelId="{9C45A299-1212-4F14-A25F-C9140620A93F}">
      <dgm:prSet phldrT="[Texte]" custT="1"/>
      <dgm:spPr/>
      <dgm:t>
        <a:bodyPr/>
        <a:lstStyle/>
        <a:p>
          <a:r>
            <a:rPr lang="fr-FR" sz="1400" dirty="0" smtClean="0"/>
            <a:t>DD(ETS)PP &amp; DDT(M) 04, 05, 06 &amp; 84</a:t>
          </a:r>
          <a:endParaRPr lang="fr-FR" sz="1400" dirty="0"/>
        </a:p>
      </dgm:t>
    </dgm:pt>
    <dgm:pt modelId="{EB744224-A399-448B-822E-7186772FB120}" type="parTrans" cxnId="{C754C140-7A5D-4EBB-92C4-8AC6C74AB4EC}">
      <dgm:prSet/>
      <dgm:spPr/>
      <dgm:t>
        <a:bodyPr/>
        <a:lstStyle/>
        <a:p>
          <a:endParaRPr lang="fr-FR" sz="1600"/>
        </a:p>
      </dgm:t>
    </dgm:pt>
    <dgm:pt modelId="{8877454E-7C19-43A0-9211-2754013E5B0D}" type="sibTrans" cxnId="{C754C140-7A5D-4EBB-92C4-8AC6C74AB4EC}">
      <dgm:prSet/>
      <dgm:spPr/>
      <dgm:t>
        <a:bodyPr/>
        <a:lstStyle/>
        <a:p>
          <a:endParaRPr lang="fr-FR" sz="1600"/>
        </a:p>
      </dgm:t>
    </dgm:pt>
    <dgm:pt modelId="{2A9D32C7-8D85-40C0-A7D5-2EDDEFBDD27E}">
      <dgm:prSet phldrT="[Texte]" custT="1"/>
      <dgm:spPr/>
      <dgm:t>
        <a:bodyPr/>
        <a:lstStyle/>
        <a:p>
          <a:r>
            <a:rPr lang="fr-FR" sz="2400" dirty="0" smtClean="0"/>
            <a:t>Observateurs</a:t>
          </a:r>
          <a:endParaRPr lang="fr-FR" sz="2400" dirty="0"/>
        </a:p>
      </dgm:t>
    </dgm:pt>
    <dgm:pt modelId="{A225C33C-9D4F-4949-AC48-C5A2D71FFB3E}" type="parTrans" cxnId="{698C3DD3-214C-4761-A74F-BCACF12C5F7C}">
      <dgm:prSet/>
      <dgm:spPr/>
      <dgm:t>
        <a:bodyPr/>
        <a:lstStyle/>
        <a:p>
          <a:endParaRPr lang="fr-FR" sz="1600"/>
        </a:p>
      </dgm:t>
    </dgm:pt>
    <dgm:pt modelId="{83DB917C-FACB-411F-A2DB-C88CB3B2A41A}" type="sibTrans" cxnId="{698C3DD3-214C-4761-A74F-BCACF12C5F7C}">
      <dgm:prSet/>
      <dgm:spPr/>
      <dgm:t>
        <a:bodyPr/>
        <a:lstStyle/>
        <a:p>
          <a:endParaRPr lang="fr-FR" sz="1600"/>
        </a:p>
      </dgm:t>
    </dgm:pt>
    <dgm:pt modelId="{7969606B-C381-4A8D-A86E-FF7E05211BF3}">
      <dgm:prSet phldrT="[Texte]" custT="1"/>
      <dgm:spPr/>
      <dgm:t>
        <a:bodyPr/>
        <a:lstStyle/>
        <a:p>
          <a:r>
            <a:rPr lang="fr-FR" sz="1400" dirty="0" smtClean="0"/>
            <a:t>DDPP 13 &amp; 83</a:t>
          </a:r>
          <a:endParaRPr lang="fr-FR" sz="1400" dirty="0"/>
        </a:p>
      </dgm:t>
    </dgm:pt>
    <dgm:pt modelId="{DAD727FF-98A3-4D55-BDD4-BB20BB4FE776}" type="parTrans" cxnId="{0B2572D0-F9F2-45B0-B7FD-DC0D15189C35}">
      <dgm:prSet/>
      <dgm:spPr/>
      <dgm:t>
        <a:bodyPr/>
        <a:lstStyle/>
        <a:p>
          <a:endParaRPr lang="fr-FR" sz="1600"/>
        </a:p>
      </dgm:t>
    </dgm:pt>
    <dgm:pt modelId="{11C0F23D-A1AA-4CEE-A0BB-6017C0E320C7}" type="sibTrans" cxnId="{0B2572D0-F9F2-45B0-B7FD-DC0D15189C35}">
      <dgm:prSet/>
      <dgm:spPr/>
      <dgm:t>
        <a:bodyPr/>
        <a:lstStyle/>
        <a:p>
          <a:endParaRPr lang="fr-FR" sz="1600"/>
        </a:p>
      </dgm:t>
    </dgm:pt>
    <dgm:pt modelId="{2DD40CDA-94E9-49EC-A6CF-80E111700955}">
      <dgm:prSet phldrT="[Texte]" custT="1"/>
      <dgm:spPr/>
      <dgm:t>
        <a:bodyPr/>
        <a:lstStyle/>
        <a:p>
          <a:r>
            <a:rPr lang="fr-FR" sz="2400" dirty="0" smtClean="0"/>
            <a:t>Animateurs</a:t>
          </a:r>
          <a:endParaRPr lang="fr-FR" sz="2400" dirty="0"/>
        </a:p>
      </dgm:t>
    </dgm:pt>
    <dgm:pt modelId="{9680D4C2-2FFA-4686-BA0A-43C8B1CA0C20}" type="parTrans" cxnId="{8D57857F-B945-419B-84C2-3571804BE468}">
      <dgm:prSet/>
      <dgm:spPr/>
      <dgm:t>
        <a:bodyPr/>
        <a:lstStyle/>
        <a:p>
          <a:endParaRPr lang="fr-FR" sz="1600"/>
        </a:p>
      </dgm:t>
    </dgm:pt>
    <dgm:pt modelId="{59853346-FE83-4C95-B8D0-7129459565F5}" type="sibTrans" cxnId="{8D57857F-B945-419B-84C2-3571804BE468}">
      <dgm:prSet/>
      <dgm:spPr/>
      <dgm:t>
        <a:bodyPr/>
        <a:lstStyle/>
        <a:p>
          <a:endParaRPr lang="fr-FR" sz="1600"/>
        </a:p>
      </dgm:t>
    </dgm:pt>
    <dgm:pt modelId="{23DFA7D9-4FA2-4393-8EDC-F2356DC96566}">
      <dgm:prSet phldrT="[Texte]" custT="1"/>
      <dgm:spPr/>
      <dgm:t>
        <a:bodyPr/>
        <a:lstStyle/>
        <a:p>
          <a:r>
            <a:rPr lang="fr-FR" sz="1400" dirty="0" smtClean="0"/>
            <a:t>DRAAF/SRAL</a:t>
          </a:r>
          <a:endParaRPr lang="fr-FR" sz="1400" dirty="0"/>
        </a:p>
      </dgm:t>
    </dgm:pt>
    <dgm:pt modelId="{CA9D45F5-F166-43ED-942F-378E284744F3}" type="parTrans" cxnId="{3E7ECDE5-EAE0-4A6E-827C-FBB7032B023D}">
      <dgm:prSet/>
      <dgm:spPr/>
      <dgm:t>
        <a:bodyPr/>
        <a:lstStyle/>
        <a:p>
          <a:endParaRPr lang="fr-FR" sz="1600"/>
        </a:p>
      </dgm:t>
    </dgm:pt>
    <dgm:pt modelId="{01247FE2-62EE-422F-AB13-F10596EF8FA5}" type="sibTrans" cxnId="{3E7ECDE5-EAE0-4A6E-827C-FBB7032B023D}">
      <dgm:prSet/>
      <dgm:spPr/>
      <dgm:t>
        <a:bodyPr/>
        <a:lstStyle/>
        <a:p>
          <a:endParaRPr lang="fr-FR" sz="1600"/>
        </a:p>
      </dgm:t>
    </dgm:pt>
    <dgm:pt modelId="{02B50FC4-BBE7-4D32-BF8D-A05DC9E73E8E}">
      <dgm:prSet phldrT="[Texte]" custT="1"/>
      <dgm:spPr/>
      <dgm:t>
        <a:bodyPr/>
        <a:lstStyle/>
        <a:p>
          <a:r>
            <a:rPr lang="fr-FR" sz="1400" dirty="0" smtClean="0"/>
            <a:t>EMIZ Sud</a:t>
          </a:r>
          <a:endParaRPr lang="fr-FR" sz="1400" dirty="0"/>
        </a:p>
      </dgm:t>
    </dgm:pt>
    <dgm:pt modelId="{7CABEA1D-B456-4C2D-96DD-FDC26D5D031D}" type="parTrans" cxnId="{747A2D0F-639E-49AF-965A-E2F8EB490A91}">
      <dgm:prSet/>
      <dgm:spPr/>
      <dgm:t>
        <a:bodyPr/>
        <a:lstStyle/>
        <a:p>
          <a:endParaRPr lang="fr-FR" sz="1600"/>
        </a:p>
      </dgm:t>
    </dgm:pt>
    <dgm:pt modelId="{810EF711-5461-4CFC-9A9E-9F2A8F6B27FC}" type="sibTrans" cxnId="{747A2D0F-639E-49AF-965A-E2F8EB490A91}">
      <dgm:prSet/>
      <dgm:spPr/>
      <dgm:t>
        <a:bodyPr/>
        <a:lstStyle/>
        <a:p>
          <a:endParaRPr lang="fr-FR" sz="1600"/>
        </a:p>
      </dgm:t>
    </dgm:pt>
    <dgm:pt modelId="{34A48F37-8CF2-4808-B17D-74C34F43E4C1}">
      <dgm:prSet phldrT="[Texte]" custT="1"/>
      <dgm:spPr/>
      <dgm:t>
        <a:bodyPr/>
        <a:lstStyle/>
        <a:p>
          <a:r>
            <a:rPr lang="fr-FR" sz="1400" dirty="0" smtClean="0"/>
            <a:t>COD 04, 05, 06 &amp; 84</a:t>
          </a:r>
          <a:endParaRPr lang="fr-FR" sz="1400" dirty="0"/>
        </a:p>
      </dgm:t>
    </dgm:pt>
    <dgm:pt modelId="{DDF6CF22-37A8-4BE5-BC9E-C39F634B0F9E}" type="parTrans" cxnId="{7C34EAED-2E3C-4673-A281-4EE772C3C958}">
      <dgm:prSet/>
      <dgm:spPr/>
      <dgm:t>
        <a:bodyPr/>
        <a:lstStyle/>
        <a:p>
          <a:endParaRPr lang="fr-FR" sz="1600"/>
        </a:p>
      </dgm:t>
    </dgm:pt>
    <dgm:pt modelId="{D137B21D-68EC-4216-B397-D1F4946A088B}" type="sibTrans" cxnId="{7C34EAED-2E3C-4673-A281-4EE772C3C958}">
      <dgm:prSet/>
      <dgm:spPr/>
      <dgm:t>
        <a:bodyPr/>
        <a:lstStyle/>
        <a:p>
          <a:endParaRPr lang="fr-FR" sz="1600"/>
        </a:p>
      </dgm:t>
    </dgm:pt>
    <dgm:pt modelId="{FF74859C-0F2B-4BFC-AE6B-5EC8E0F85596}">
      <dgm:prSet phldrT="[Texte]" custT="1"/>
      <dgm:spPr/>
      <dgm:t>
        <a:bodyPr/>
        <a:lstStyle/>
        <a:p>
          <a:r>
            <a:rPr lang="fr-FR" sz="1400" dirty="0" smtClean="0"/>
            <a:t>CMDZ Sud-Est</a:t>
          </a:r>
          <a:endParaRPr lang="fr-FR" sz="1400" dirty="0"/>
        </a:p>
      </dgm:t>
    </dgm:pt>
    <dgm:pt modelId="{A97A62F5-FE42-4956-B95D-C3400873D88C}" type="parTrans" cxnId="{1390544E-0E38-4BB5-85BD-4EA5150CD67C}">
      <dgm:prSet/>
      <dgm:spPr/>
      <dgm:t>
        <a:bodyPr/>
        <a:lstStyle/>
        <a:p>
          <a:endParaRPr lang="fr-FR" sz="1600"/>
        </a:p>
      </dgm:t>
    </dgm:pt>
    <dgm:pt modelId="{433D99F3-5744-4407-A837-289792A98FE6}" type="sibTrans" cxnId="{1390544E-0E38-4BB5-85BD-4EA5150CD67C}">
      <dgm:prSet/>
      <dgm:spPr/>
      <dgm:t>
        <a:bodyPr/>
        <a:lstStyle/>
        <a:p>
          <a:endParaRPr lang="fr-FR" sz="1600"/>
        </a:p>
      </dgm:t>
    </dgm:pt>
    <dgm:pt modelId="{24562F56-41CD-4510-916E-22A0457FB5FA}">
      <dgm:prSet phldrT="[Texte]" custT="1"/>
      <dgm:spPr/>
      <dgm:t>
        <a:bodyPr/>
        <a:lstStyle/>
        <a:p>
          <a:r>
            <a:rPr lang="fr-FR" sz="1400" dirty="0" smtClean="0"/>
            <a:t>Référente nationale PISU</a:t>
          </a:r>
          <a:endParaRPr lang="fr-FR" sz="1400" dirty="0"/>
        </a:p>
      </dgm:t>
    </dgm:pt>
    <dgm:pt modelId="{B4CBA2D7-0AEA-4006-B581-5B6655ECC1B5}" type="parTrans" cxnId="{730AF969-8BE6-4FDE-B730-8A9593AA928B}">
      <dgm:prSet/>
      <dgm:spPr/>
      <dgm:t>
        <a:bodyPr/>
        <a:lstStyle/>
        <a:p>
          <a:endParaRPr lang="fr-FR" sz="1600"/>
        </a:p>
      </dgm:t>
    </dgm:pt>
    <dgm:pt modelId="{26ACE473-32E1-404A-AA93-523B344D0C0D}" type="sibTrans" cxnId="{730AF969-8BE6-4FDE-B730-8A9593AA928B}">
      <dgm:prSet/>
      <dgm:spPr/>
      <dgm:t>
        <a:bodyPr/>
        <a:lstStyle/>
        <a:p>
          <a:endParaRPr lang="fr-FR" sz="1600"/>
        </a:p>
      </dgm:t>
    </dgm:pt>
    <dgm:pt modelId="{1DCB2F97-8C37-4873-89D2-335A0336641E}">
      <dgm:prSet phldrT="[Texte]" custT="1"/>
      <dgm:spPr/>
      <dgm:t>
        <a:bodyPr/>
        <a:lstStyle/>
        <a:p>
          <a:r>
            <a:rPr lang="fr-FR" sz="1400" dirty="0" smtClean="0"/>
            <a:t>DRAAF/SRAL PACA</a:t>
          </a:r>
          <a:endParaRPr lang="fr-FR" sz="1400" dirty="0"/>
        </a:p>
      </dgm:t>
    </dgm:pt>
    <dgm:pt modelId="{C261B06D-17A6-469B-80CC-24A1FCFD0D93}" type="parTrans" cxnId="{242436CD-3E2C-4258-A1B9-DA554D8D8A17}">
      <dgm:prSet/>
      <dgm:spPr/>
      <dgm:t>
        <a:bodyPr/>
        <a:lstStyle/>
        <a:p>
          <a:endParaRPr lang="fr-FR"/>
        </a:p>
      </dgm:t>
    </dgm:pt>
    <dgm:pt modelId="{54A78332-BEFF-4E99-9259-1485D026D429}" type="sibTrans" cxnId="{242436CD-3E2C-4258-A1B9-DA554D8D8A17}">
      <dgm:prSet/>
      <dgm:spPr/>
      <dgm:t>
        <a:bodyPr/>
        <a:lstStyle/>
        <a:p>
          <a:endParaRPr lang="fr-FR"/>
        </a:p>
      </dgm:t>
    </dgm:pt>
    <dgm:pt modelId="{A63AC434-13D8-40B9-A257-2AE1B728FF37}" type="pres">
      <dgm:prSet presAssocID="{1E2B8AC0-991A-447F-8AB7-E984177459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1FC49DC-75F0-46B2-B58B-890F6A1CBD09}" type="pres">
      <dgm:prSet presAssocID="{3B08874B-7189-4A41-9EC7-5A4381353B0B}" presName="composite" presStyleCnt="0"/>
      <dgm:spPr/>
    </dgm:pt>
    <dgm:pt modelId="{66348BC5-0096-4917-AC3F-F1267997A887}" type="pres">
      <dgm:prSet presAssocID="{3B08874B-7189-4A41-9EC7-5A4381353B0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539EBA-3B10-42A0-A9AD-9DCB081F73A7}" type="pres">
      <dgm:prSet presAssocID="{3B08874B-7189-4A41-9EC7-5A4381353B0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1A8881-C7AF-49A0-8850-1CF5B5608DEF}" type="pres">
      <dgm:prSet presAssocID="{3718CEA4-9348-4D03-83C0-5F3B1315A767}" presName="space" presStyleCnt="0"/>
      <dgm:spPr/>
    </dgm:pt>
    <dgm:pt modelId="{C584AE06-BD21-49EC-85F1-D588B9FB5417}" type="pres">
      <dgm:prSet presAssocID="{2A9D32C7-8D85-40C0-A7D5-2EDDEFBDD27E}" presName="composite" presStyleCnt="0"/>
      <dgm:spPr/>
    </dgm:pt>
    <dgm:pt modelId="{199F14BE-AB2B-41E9-92B7-859CBAB0240F}" type="pres">
      <dgm:prSet presAssocID="{2A9D32C7-8D85-40C0-A7D5-2EDDEFBDD27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9B026A-AD85-482C-9CBF-CCDCE0C45ADD}" type="pres">
      <dgm:prSet presAssocID="{2A9D32C7-8D85-40C0-A7D5-2EDDEFBDD27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FF34A2-4687-4B4F-83E5-0F9DEF2E668C}" type="pres">
      <dgm:prSet presAssocID="{83DB917C-FACB-411F-A2DB-C88CB3B2A41A}" presName="space" presStyleCnt="0"/>
      <dgm:spPr/>
    </dgm:pt>
    <dgm:pt modelId="{5BBB280F-6342-4E30-AAFB-E58D5B984F7A}" type="pres">
      <dgm:prSet presAssocID="{2DD40CDA-94E9-49EC-A6CF-80E111700955}" presName="composite" presStyleCnt="0"/>
      <dgm:spPr/>
    </dgm:pt>
    <dgm:pt modelId="{7E3FF37A-60F5-4FF4-B132-5444E77BA7B3}" type="pres">
      <dgm:prSet presAssocID="{2DD40CDA-94E9-49EC-A6CF-80E111700955}" presName="parTx" presStyleLbl="alignNode1" presStyleIdx="2" presStyleCnt="3" custLinFactNeighborY="1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E31A9F-20D3-4352-96E3-22F765B0005E}" type="pres">
      <dgm:prSet presAssocID="{2DD40CDA-94E9-49EC-A6CF-80E11170095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7BE1643-782A-43B4-9649-04A0FE129861}" type="presOf" srcId="{559E454F-ADFE-4665-83AF-DEA386893671}" destId="{4D539EBA-3B10-42A0-A9AD-9DCB081F73A7}" srcOrd="0" destOrd="0" presId="urn:microsoft.com/office/officeart/2005/8/layout/hList1"/>
    <dgm:cxn modelId="{10CA96CD-A76A-491D-BF5C-13686753B43B}" type="presOf" srcId="{34A48F37-8CF2-4808-B17D-74C34F43E4C1}" destId="{4D539EBA-3B10-42A0-A9AD-9DCB081F73A7}" srcOrd="0" destOrd="3" presId="urn:microsoft.com/office/officeart/2005/8/layout/hList1"/>
    <dgm:cxn modelId="{C0EA29E8-0DBE-44EE-A7E3-B215411FF78F}" srcId="{1E2B8AC0-991A-447F-8AB7-E984177459B4}" destId="{3B08874B-7189-4A41-9EC7-5A4381353B0B}" srcOrd="0" destOrd="0" parTransId="{193813B2-C018-4B3D-B88C-80867C19E680}" sibTransId="{3718CEA4-9348-4D03-83C0-5F3B1315A767}"/>
    <dgm:cxn modelId="{730AF969-8BE6-4FDE-B730-8A9593AA928B}" srcId="{2A9D32C7-8D85-40C0-A7D5-2EDDEFBDD27E}" destId="{24562F56-41CD-4510-916E-22A0457FB5FA}" srcOrd="2" destOrd="0" parTransId="{B4CBA2D7-0AEA-4006-B581-5B6655ECC1B5}" sibTransId="{26ACE473-32E1-404A-AA93-523B344D0C0D}"/>
    <dgm:cxn modelId="{3E7ECDE5-EAE0-4A6E-827C-FBB7032B023D}" srcId="{2DD40CDA-94E9-49EC-A6CF-80E111700955}" destId="{23DFA7D9-4FA2-4393-8EDC-F2356DC96566}" srcOrd="0" destOrd="0" parTransId="{CA9D45F5-F166-43ED-942F-378E284744F3}" sibTransId="{01247FE2-62EE-422F-AB13-F10596EF8FA5}"/>
    <dgm:cxn modelId="{466EA675-2381-4744-9182-461C7ED03C56}" type="presOf" srcId="{1E2B8AC0-991A-447F-8AB7-E984177459B4}" destId="{A63AC434-13D8-40B9-A257-2AE1B728FF37}" srcOrd="0" destOrd="0" presId="urn:microsoft.com/office/officeart/2005/8/layout/hList1"/>
    <dgm:cxn modelId="{698C3DD3-214C-4761-A74F-BCACF12C5F7C}" srcId="{1E2B8AC0-991A-447F-8AB7-E984177459B4}" destId="{2A9D32C7-8D85-40C0-A7D5-2EDDEFBDD27E}" srcOrd="1" destOrd="0" parTransId="{A225C33C-9D4F-4949-AC48-C5A2D71FFB3E}" sibTransId="{83DB917C-FACB-411F-A2DB-C88CB3B2A41A}"/>
    <dgm:cxn modelId="{8D57857F-B945-419B-84C2-3571804BE468}" srcId="{1E2B8AC0-991A-447F-8AB7-E984177459B4}" destId="{2DD40CDA-94E9-49EC-A6CF-80E111700955}" srcOrd="2" destOrd="0" parTransId="{9680D4C2-2FFA-4686-BA0A-43C8B1CA0C20}" sibTransId="{59853346-FE83-4C95-B8D0-7129459565F5}"/>
    <dgm:cxn modelId="{CDC1FBC8-4F10-4FAB-AFED-3DC3A22E94FF}" type="presOf" srcId="{3B08874B-7189-4A41-9EC7-5A4381353B0B}" destId="{66348BC5-0096-4917-AC3F-F1267997A887}" srcOrd="0" destOrd="0" presId="urn:microsoft.com/office/officeart/2005/8/layout/hList1"/>
    <dgm:cxn modelId="{FA378522-A3D7-45F7-A8ED-C1EBD03270E3}" type="presOf" srcId="{2A9D32C7-8D85-40C0-A7D5-2EDDEFBDD27E}" destId="{199F14BE-AB2B-41E9-92B7-859CBAB0240F}" srcOrd="0" destOrd="0" presId="urn:microsoft.com/office/officeart/2005/8/layout/hList1"/>
    <dgm:cxn modelId="{BD2628CB-AAFD-4472-A34F-D67A056D317E}" type="presOf" srcId="{1DCB2F97-8C37-4873-89D2-335A0336641E}" destId="{4D539EBA-3B10-42A0-A9AD-9DCB081F73A7}" srcOrd="0" destOrd="1" presId="urn:microsoft.com/office/officeart/2005/8/layout/hList1"/>
    <dgm:cxn modelId="{242436CD-3E2C-4258-A1B9-DA554D8D8A17}" srcId="{3B08874B-7189-4A41-9EC7-5A4381353B0B}" destId="{1DCB2F97-8C37-4873-89D2-335A0336641E}" srcOrd="1" destOrd="0" parTransId="{C261B06D-17A6-469B-80CC-24A1FCFD0D93}" sibTransId="{54A78332-BEFF-4E99-9259-1485D026D429}"/>
    <dgm:cxn modelId="{747A2D0F-639E-49AF-965A-E2F8EB490A91}" srcId="{2DD40CDA-94E9-49EC-A6CF-80E111700955}" destId="{02B50FC4-BBE7-4D32-BF8D-A05DC9E73E8E}" srcOrd="1" destOrd="0" parTransId="{7CABEA1D-B456-4C2D-96DD-FDC26D5D031D}" sibTransId="{810EF711-5461-4CFC-9A9E-9F2A8F6B27FC}"/>
    <dgm:cxn modelId="{7C34EAED-2E3C-4673-A281-4EE772C3C958}" srcId="{3B08874B-7189-4A41-9EC7-5A4381353B0B}" destId="{34A48F37-8CF2-4808-B17D-74C34F43E4C1}" srcOrd="3" destOrd="0" parTransId="{DDF6CF22-37A8-4BE5-BC9E-C39F634B0F9E}" sibTransId="{D137B21D-68EC-4216-B397-D1F4946A088B}"/>
    <dgm:cxn modelId="{F65B7327-CA47-43C7-9739-9C7E70D0AAD3}" type="presOf" srcId="{7969606B-C381-4A8D-A86E-FF7E05211BF3}" destId="{8C9B026A-AD85-482C-9CBF-CCDCE0C45ADD}" srcOrd="0" destOrd="0" presId="urn:microsoft.com/office/officeart/2005/8/layout/hList1"/>
    <dgm:cxn modelId="{C754C140-7A5D-4EBB-92C4-8AC6C74AB4EC}" srcId="{3B08874B-7189-4A41-9EC7-5A4381353B0B}" destId="{9C45A299-1212-4F14-A25F-C9140620A93F}" srcOrd="2" destOrd="0" parTransId="{EB744224-A399-448B-822E-7186772FB120}" sibTransId="{8877454E-7C19-43A0-9211-2754013E5B0D}"/>
    <dgm:cxn modelId="{3DC44174-4D0C-4117-8069-F3DCF4989182}" type="presOf" srcId="{FF74859C-0F2B-4BFC-AE6B-5EC8E0F85596}" destId="{8C9B026A-AD85-482C-9CBF-CCDCE0C45ADD}" srcOrd="0" destOrd="1" presId="urn:microsoft.com/office/officeart/2005/8/layout/hList1"/>
    <dgm:cxn modelId="{F1F310D5-5F07-4758-89CF-BA2F8277A037}" type="presOf" srcId="{02B50FC4-BBE7-4D32-BF8D-A05DC9E73E8E}" destId="{7DE31A9F-20D3-4352-96E3-22F765B0005E}" srcOrd="0" destOrd="1" presId="urn:microsoft.com/office/officeart/2005/8/layout/hList1"/>
    <dgm:cxn modelId="{0B2572D0-F9F2-45B0-B7FD-DC0D15189C35}" srcId="{2A9D32C7-8D85-40C0-A7D5-2EDDEFBDD27E}" destId="{7969606B-C381-4A8D-A86E-FF7E05211BF3}" srcOrd="0" destOrd="0" parTransId="{DAD727FF-98A3-4D55-BDD4-BB20BB4FE776}" sibTransId="{11C0F23D-A1AA-4CEE-A0BB-6017C0E320C7}"/>
    <dgm:cxn modelId="{A9FBBE6B-7EC5-4E05-927B-DD836D110778}" srcId="{3B08874B-7189-4A41-9EC7-5A4381353B0B}" destId="{559E454F-ADFE-4665-83AF-DEA386893671}" srcOrd="0" destOrd="0" parTransId="{B6F538BE-EF1C-48B5-8C7B-9D9D0794A934}" sibTransId="{93FC5321-A663-47D6-A31C-DFADA2975F66}"/>
    <dgm:cxn modelId="{4B3D41AC-E48B-4920-A08F-8D389B564518}" type="presOf" srcId="{23DFA7D9-4FA2-4393-8EDC-F2356DC96566}" destId="{7DE31A9F-20D3-4352-96E3-22F765B0005E}" srcOrd="0" destOrd="0" presId="urn:microsoft.com/office/officeart/2005/8/layout/hList1"/>
    <dgm:cxn modelId="{F0388321-335D-4D4B-9E4D-D7482FF8DB7E}" type="presOf" srcId="{9C45A299-1212-4F14-A25F-C9140620A93F}" destId="{4D539EBA-3B10-42A0-A9AD-9DCB081F73A7}" srcOrd="0" destOrd="2" presId="urn:microsoft.com/office/officeart/2005/8/layout/hList1"/>
    <dgm:cxn modelId="{6ED7011A-0487-4CB2-AC21-711D94EDF534}" type="presOf" srcId="{2DD40CDA-94E9-49EC-A6CF-80E111700955}" destId="{7E3FF37A-60F5-4FF4-B132-5444E77BA7B3}" srcOrd="0" destOrd="0" presId="urn:microsoft.com/office/officeart/2005/8/layout/hList1"/>
    <dgm:cxn modelId="{1390544E-0E38-4BB5-85BD-4EA5150CD67C}" srcId="{2A9D32C7-8D85-40C0-A7D5-2EDDEFBDD27E}" destId="{FF74859C-0F2B-4BFC-AE6B-5EC8E0F85596}" srcOrd="1" destOrd="0" parTransId="{A97A62F5-FE42-4956-B95D-C3400873D88C}" sibTransId="{433D99F3-5744-4407-A837-289792A98FE6}"/>
    <dgm:cxn modelId="{C5D61611-82FE-44DC-9584-D211856FF61C}" type="presOf" srcId="{24562F56-41CD-4510-916E-22A0457FB5FA}" destId="{8C9B026A-AD85-482C-9CBF-CCDCE0C45ADD}" srcOrd="0" destOrd="2" presId="urn:microsoft.com/office/officeart/2005/8/layout/hList1"/>
    <dgm:cxn modelId="{1A3C50B8-1E5B-4267-AE89-062224BF939C}" type="presParOf" srcId="{A63AC434-13D8-40B9-A257-2AE1B728FF37}" destId="{41FC49DC-75F0-46B2-B58B-890F6A1CBD09}" srcOrd="0" destOrd="0" presId="urn:microsoft.com/office/officeart/2005/8/layout/hList1"/>
    <dgm:cxn modelId="{766D10FB-BB34-4351-B76A-34CB225E94A2}" type="presParOf" srcId="{41FC49DC-75F0-46B2-B58B-890F6A1CBD09}" destId="{66348BC5-0096-4917-AC3F-F1267997A887}" srcOrd="0" destOrd="0" presId="urn:microsoft.com/office/officeart/2005/8/layout/hList1"/>
    <dgm:cxn modelId="{C7DBB8DF-EABF-40FB-86FD-67C4174DD79A}" type="presParOf" srcId="{41FC49DC-75F0-46B2-B58B-890F6A1CBD09}" destId="{4D539EBA-3B10-42A0-A9AD-9DCB081F73A7}" srcOrd="1" destOrd="0" presId="urn:microsoft.com/office/officeart/2005/8/layout/hList1"/>
    <dgm:cxn modelId="{E9FC63BF-03FB-4C64-B042-E541DEA2E48B}" type="presParOf" srcId="{A63AC434-13D8-40B9-A257-2AE1B728FF37}" destId="{C21A8881-C7AF-49A0-8850-1CF5B5608DEF}" srcOrd="1" destOrd="0" presId="urn:microsoft.com/office/officeart/2005/8/layout/hList1"/>
    <dgm:cxn modelId="{7D03DD25-1BE9-4A46-BA0A-65FF488914F3}" type="presParOf" srcId="{A63AC434-13D8-40B9-A257-2AE1B728FF37}" destId="{C584AE06-BD21-49EC-85F1-D588B9FB5417}" srcOrd="2" destOrd="0" presId="urn:microsoft.com/office/officeart/2005/8/layout/hList1"/>
    <dgm:cxn modelId="{7F764D19-03CB-494A-BEDE-40D914E0AD53}" type="presParOf" srcId="{C584AE06-BD21-49EC-85F1-D588B9FB5417}" destId="{199F14BE-AB2B-41E9-92B7-859CBAB0240F}" srcOrd="0" destOrd="0" presId="urn:microsoft.com/office/officeart/2005/8/layout/hList1"/>
    <dgm:cxn modelId="{F70846FE-A8A7-42F4-A32C-697D55026A0A}" type="presParOf" srcId="{C584AE06-BD21-49EC-85F1-D588B9FB5417}" destId="{8C9B026A-AD85-482C-9CBF-CCDCE0C45ADD}" srcOrd="1" destOrd="0" presId="urn:microsoft.com/office/officeart/2005/8/layout/hList1"/>
    <dgm:cxn modelId="{6F401A12-EBA8-459E-8A8F-548ED2F7DA06}" type="presParOf" srcId="{A63AC434-13D8-40B9-A257-2AE1B728FF37}" destId="{8AFF34A2-4687-4B4F-83E5-0F9DEF2E668C}" srcOrd="3" destOrd="0" presId="urn:microsoft.com/office/officeart/2005/8/layout/hList1"/>
    <dgm:cxn modelId="{C26D45D6-754E-4C07-89F0-BF1E544DCDA5}" type="presParOf" srcId="{A63AC434-13D8-40B9-A257-2AE1B728FF37}" destId="{5BBB280F-6342-4E30-AAFB-E58D5B984F7A}" srcOrd="4" destOrd="0" presId="urn:microsoft.com/office/officeart/2005/8/layout/hList1"/>
    <dgm:cxn modelId="{5D4ADFDB-CC5A-4D48-A01C-02DB0CAEC748}" type="presParOf" srcId="{5BBB280F-6342-4E30-AAFB-E58D5B984F7A}" destId="{7E3FF37A-60F5-4FF4-B132-5444E77BA7B3}" srcOrd="0" destOrd="0" presId="urn:microsoft.com/office/officeart/2005/8/layout/hList1"/>
    <dgm:cxn modelId="{3C67F35A-D27B-4FF7-B7BF-C1A5FBF6C04E}" type="presParOf" srcId="{5BBB280F-6342-4E30-AAFB-E58D5B984F7A}" destId="{7DE31A9F-20D3-4352-96E3-22F765B000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7526A8-A113-4616-8E2F-0A1E4462E60F}" type="doc">
      <dgm:prSet loTypeId="urn:microsoft.com/office/officeart/2005/8/layout/h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8B6ABFC-89B6-4DE9-9A98-35F7A7ED80D3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Matin</a:t>
          </a:r>
          <a:endParaRPr lang="fr-FR" dirty="0">
            <a:latin typeface="Marianne"/>
          </a:endParaRPr>
        </a:p>
      </dgm:t>
    </dgm:pt>
    <dgm:pt modelId="{12F77285-B31D-49FE-A01E-156F0CEFF457}" type="parTrans" cxnId="{4B24916F-7B3C-4893-BDFD-5805BBAD785E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5928ED43-59D4-402B-9EBF-6F7CE7FED9AF}" type="sibTrans" cxnId="{4B24916F-7B3C-4893-BDFD-5805BBAD785E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8B58B1E8-741E-4DB5-86FC-FE39DFBAB0DB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ZI FS (r= 20km)</a:t>
          </a:r>
          <a:endParaRPr lang="fr-FR" dirty="0">
            <a:latin typeface="Marianne"/>
          </a:endParaRPr>
        </a:p>
      </dgm:t>
    </dgm:pt>
    <dgm:pt modelId="{4FCE5930-96DE-4EF5-88AD-946ABF1AF55C}" type="parTrans" cxnId="{CDD1DA5D-728B-4ADB-AE99-A5D5DCC93962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F7C700DD-3C23-4C91-B466-24F4B7372354}" type="sibTrans" cxnId="{CDD1DA5D-728B-4ADB-AE99-A5D5DCC93962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FAEA03AA-B493-4EB5-B94B-FC0611B5F7D5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Arrêté préfectoral</a:t>
          </a:r>
          <a:endParaRPr lang="fr-FR" dirty="0">
            <a:latin typeface="Marianne"/>
          </a:endParaRPr>
        </a:p>
      </dgm:t>
    </dgm:pt>
    <dgm:pt modelId="{1DC7DD5B-EEBB-4A38-9F91-83D1BDF7E11D}" type="parTrans" cxnId="{91AC8D30-8001-4F03-AAE0-FB438DC4F2C4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4AD62733-8545-43D2-98F4-C381BB6DE681}" type="sibTrans" cxnId="{91AC8D30-8001-4F03-AAE0-FB438DC4F2C4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61539E47-9250-4B4A-AD96-958F4DE3B373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13h30</a:t>
          </a:r>
          <a:endParaRPr lang="fr-FR" dirty="0">
            <a:latin typeface="Marianne"/>
          </a:endParaRPr>
        </a:p>
      </dgm:t>
    </dgm:pt>
    <dgm:pt modelId="{E3AD95C0-9FD6-4FCF-88D8-DC13080E1E47}" type="parTrans" cxnId="{42A69ECD-F344-4CBB-B8F2-B2082E7F8FCC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43BCA635-82E0-439C-AF0F-6CF200C65DC1}" type="sibTrans" cxnId="{42A69ECD-F344-4CBB-B8F2-B2082E7F8FCC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A49E172D-EE03-4145-8DA6-E1E127A10BF0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Réflexion réseau de surveillance active à court et moyen terme</a:t>
          </a:r>
          <a:endParaRPr lang="fr-FR" dirty="0">
            <a:latin typeface="Marianne"/>
          </a:endParaRPr>
        </a:p>
      </dgm:t>
    </dgm:pt>
    <dgm:pt modelId="{8D4B66F4-6A42-4525-8F59-BB339F69F42B}" type="parTrans" cxnId="{245F5372-4195-4B63-9748-00B910BCDE75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BC8724CD-BB1E-4A09-8EEA-A20CA1239438}" type="sibTrans" cxnId="{245F5372-4195-4B63-9748-00B910BCDE75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2922766D-0B22-4AF2-9A5D-0E8B595F29F8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09h30</a:t>
          </a:r>
          <a:endParaRPr lang="fr-FR" dirty="0">
            <a:latin typeface="Marianne"/>
          </a:endParaRPr>
        </a:p>
      </dgm:t>
    </dgm:pt>
    <dgm:pt modelId="{C5417C56-C7AA-4341-B11A-62EEC6856BFF}" type="parTrans" cxnId="{7F956371-CC93-4737-9CC8-2A5EBB0789BC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7C557BA5-AFBA-46C8-97B0-F55DBAF6EA6A}" type="sibTrans" cxnId="{7F956371-CC93-4737-9CC8-2A5EBB0789BC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907C44EB-EC1A-4FFB-8E43-715EBDB22948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LNR envoie résultats positifs</a:t>
          </a:r>
          <a:endParaRPr lang="fr-FR" dirty="0">
            <a:latin typeface="Marianne"/>
          </a:endParaRPr>
        </a:p>
      </dgm:t>
    </dgm:pt>
    <dgm:pt modelId="{1E4689D9-AFF8-4277-86B8-35B7B0D550BC}" type="parTrans" cxnId="{B04C3E1A-186E-4EEE-85F5-A02D8E28CEFA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34580238-5C5F-4AB5-A652-8D127157DE2B}" type="sibTrans" cxnId="{B04C3E1A-186E-4EEE-85F5-A02D8E28CEFA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6AA82749-EA6D-4979-B5BC-2A1AB5AE641A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04, 05, 06 &amp; 84 non indemnes de PPA</a:t>
          </a:r>
          <a:endParaRPr lang="fr-FR" dirty="0">
            <a:latin typeface="Marianne"/>
          </a:endParaRPr>
        </a:p>
      </dgm:t>
    </dgm:pt>
    <dgm:pt modelId="{2A82028D-9F41-4906-BB8B-227A59717621}" type="parTrans" cxnId="{B0BCEB8C-3552-49D7-BBF5-3BD1ED6451FC}">
      <dgm:prSet/>
      <dgm:spPr/>
      <dgm:t>
        <a:bodyPr/>
        <a:lstStyle/>
        <a:p>
          <a:endParaRPr lang="fr-FR"/>
        </a:p>
      </dgm:t>
    </dgm:pt>
    <dgm:pt modelId="{8CCD5A19-48A5-48C5-82DC-9C29F6672613}" type="sibTrans" cxnId="{B0BCEB8C-3552-49D7-BBF5-3BD1ED6451FC}">
      <dgm:prSet/>
      <dgm:spPr/>
      <dgm:t>
        <a:bodyPr/>
        <a:lstStyle/>
        <a:p>
          <a:endParaRPr lang="fr-FR"/>
        </a:p>
      </dgm:t>
    </dgm:pt>
    <dgm:pt modelId="{886CE65C-B4B3-445C-9133-74C0F0E76DA4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Préparation d’éléments de langage</a:t>
          </a:r>
          <a:endParaRPr lang="fr-FR" dirty="0">
            <a:latin typeface="Marianne"/>
          </a:endParaRPr>
        </a:p>
      </dgm:t>
    </dgm:pt>
    <dgm:pt modelId="{0700BA4F-8A8F-4AF7-A297-7FA929DDF69D}" type="parTrans" cxnId="{6A0ECB7E-B2B8-46EA-BA27-1458ED9BA8BB}">
      <dgm:prSet/>
      <dgm:spPr/>
      <dgm:t>
        <a:bodyPr/>
        <a:lstStyle/>
        <a:p>
          <a:endParaRPr lang="fr-FR"/>
        </a:p>
      </dgm:t>
    </dgm:pt>
    <dgm:pt modelId="{FBFA9378-3DD9-4AED-BF8E-D88F20250B76}" type="sibTrans" cxnId="{6A0ECB7E-B2B8-46EA-BA27-1458ED9BA8BB}">
      <dgm:prSet/>
      <dgm:spPr/>
      <dgm:t>
        <a:bodyPr/>
        <a:lstStyle/>
        <a:p>
          <a:endParaRPr lang="fr-FR"/>
        </a:p>
      </dgm:t>
    </dgm:pt>
    <dgm:pt modelId="{3F8DC2A7-E070-462E-BE0F-09A9D68F03B1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Gestion d’un second signalement</a:t>
          </a:r>
          <a:endParaRPr lang="fr-FR" dirty="0">
            <a:latin typeface="Marianne"/>
          </a:endParaRPr>
        </a:p>
      </dgm:t>
    </dgm:pt>
    <dgm:pt modelId="{BAA53C37-E947-4F70-8529-BD277FFB2E30}" type="parTrans" cxnId="{933D9700-6884-4AE1-A564-6D897231CB6C}">
      <dgm:prSet/>
      <dgm:spPr/>
      <dgm:t>
        <a:bodyPr/>
        <a:lstStyle/>
        <a:p>
          <a:endParaRPr lang="fr-FR"/>
        </a:p>
      </dgm:t>
    </dgm:pt>
    <dgm:pt modelId="{8A29C4AE-BEA0-4294-9307-263916614C1D}" type="sibTrans" cxnId="{933D9700-6884-4AE1-A564-6D897231CB6C}">
      <dgm:prSet/>
      <dgm:spPr/>
      <dgm:t>
        <a:bodyPr/>
        <a:lstStyle/>
        <a:p>
          <a:endParaRPr lang="fr-FR"/>
        </a:p>
      </dgm:t>
    </dgm:pt>
    <dgm:pt modelId="{272F1D29-2C95-4F93-B416-8F402CDA30A5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14h00</a:t>
          </a:r>
          <a:endParaRPr lang="fr-FR" dirty="0">
            <a:latin typeface="Marianne"/>
          </a:endParaRPr>
        </a:p>
      </dgm:t>
    </dgm:pt>
    <dgm:pt modelId="{DB601EB7-E1D8-4E6F-B721-144CE9D68B8E}" type="parTrans" cxnId="{0A4164D9-0946-4892-9DF4-18CB59FA58EA}">
      <dgm:prSet/>
      <dgm:spPr/>
      <dgm:t>
        <a:bodyPr/>
        <a:lstStyle/>
        <a:p>
          <a:endParaRPr lang="fr-FR"/>
        </a:p>
      </dgm:t>
    </dgm:pt>
    <dgm:pt modelId="{87A74CC8-BA64-45E6-BC43-C561F16DF905}" type="sibTrans" cxnId="{0A4164D9-0946-4892-9DF4-18CB59FA58EA}">
      <dgm:prSet/>
      <dgm:spPr/>
      <dgm:t>
        <a:bodyPr/>
        <a:lstStyle/>
        <a:p>
          <a:endParaRPr lang="fr-FR"/>
        </a:p>
      </dgm:t>
    </dgm:pt>
    <dgm:pt modelId="{CFB99523-B0AA-4B62-AA7F-684650C86F5D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14h30</a:t>
          </a:r>
          <a:endParaRPr lang="fr-FR" dirty="0">
            <a:latin typeface="Marianne"/>
          </a:endParaRPr>
        </a:p>
      </dgm:t>
    </dgm:pt>
    <dgm:pt modelId="{2FFCE9DA-BD7E-4401-A02C-E28B71D2C3F1}" type="parTrans" cxnId="{C3A955C2-79CB-4F2B-8264-0EBCD0934C31}">
      <dgm:prSet/>
      <dgm:spPr/>
      <dgm:t>
        <a:bodyPr/>
        <a:lstStyle/>
        <a:p>
          <a:endParaRPr lang="fr-FR"/>
        </a:p>
      </dgm:t>
    </dgm:pt>
    <dgm:pt modelId="{8FA8FEFB-BF0F-43D2-9D16-97148D7722CB}" type="sibTrans" cxnId="{C3A955C2-79CB-4F2B-8264-0EBCD0934C31}">
      <dgm:prSet/>
      <dgm:spPr/>
      <dgm:t>
        <a:bodyPr/>
        <a:lstStyle/>
        <a:p>
          <a:endParaRPr lang="fr-FR"/>
        </a:p>
      </dgm:t>
    </dgm:pt>
    <dgm:pt modelId="{2ACFC752-B364-4BAE-9299-A2B50E9740E6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Sollicitation presse</a:t>
          </a:r>
          <a:endParaRPr lang="fr-FR" dirty="0">
            <a:latin typeface="Marianne"/>
          </a:endParaRPr>
        </a:p>
      </dgm:t>
    </dgm:pt>
    <dgm:pt modelId="{10D98581-D53F-443F-A4F7-16804D6777D5}" type="parTrans" cxnId="{A26ACCD7-8838-4446-9196-0954467A7943}">
      <dgm:prSet/>
      <dgm:spPr/>
      <dgm:t>
        <a:bodyPr/>
        <a:lstStyle/>
        <a:p>
          <a:endParaRPr lang="fr-FR"/>
        </a:p>
      </dgm:t>
    </dgm:pt>
    <dgm:pt modelId="{982AECFC-1C6D-48A4-9887-2306E1FDE5A5}" type="sibTrans" cxnId="{A26ACCD7-8838-4446-9196-0954467A7943}">
      <dgm:prSet/>
      <dgm:spPr/>
      <dgm:t>
        <a:bodyPr/>
        <a:lstStyle/>
        <a:p>
          <a:endParaRPr lang="fr-FR"/>
        </a:p>
      </dgm:t>
    </dgm:pt>
    <dgm:pt modelId="{800D7D90-B660-49E7-B86A-86C255AC3A8B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Sollicitation partenaires</a:t>
          </a:r>
          <a:endParaRPr lang="fr-FR" dirty="0">
            <a:latin typeface="Marianne"/>
          </a:endParaRPr>
        </a:p>
      </dgm:t>
    </dgm:pt>
    <dgm:pt modelId="{C6F12502-BEBB-4EC3-A63F-524FC7AA22CF}" type="parTrans" cxnId="{69A24EA4-1E39-4E86-8A0B-D637B9F9DC9C}">
      <dgm:prSet/>
      <dgm:spPr/>
      <dgm:t>
        <a:bodyPr/>
        <a:lstStyle/>
        <a:p>
          <a:endParaRPr lang="fr-FR"/>
        </a:p>
      </dgm:t>
    </dgm:pt>
    <dgm:pt modelId="{6898275F-2829-457C-85A7-FCC333C67017}" type="sibTrans" cxnId="{69A24EA4-1E39-4E86-8A0B-D637B9F9DC9C}">
      <dgm:prSet/>
      <dgm:spPr/>
      <dgm:t>
        <a:bodyPr/>
        <a:lstStyle/>
        <a:p>
          <a:endParaRPr lang="fr-FR"/>
        </a:p>
      </dgm:t>
    </dgm:pt>
    <dgm:pt modelId="{9E0794E5-DDE8-411D-B45F-593588EB9114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Gestion d’un cas dans une emprise militaire</a:t>
          </a:r>
          <a:endParaRPr lang="fr-FR" dirty="0">
            <a:latin typeface="Marianne"/>
          </a:endParaRPr>
        </a:p>
      </dgm:t>
    </dgm:pt>
    <dgm:pt modelId="{C8FA0275-7B85-4151-8451-4FCBE6AC5A46}" type="parTrans" cxnId="{B942CD4C-FB61-4271-96C6-08C7C32F11C4}">
      <dgm:prSet/>
      <dgm:spPr/>
      <dgm:t>
        <a:bodyPr/>
        <a:lstStyle/>
        <a:p>
          <a:endParaRPr lang="fr-FR"/>
        </a:p>
      </dgm:t>
    </dgm:pt>
    <dgm:pt modelId="{B3A25AE9-E49D-417B-BCB3-83A65CACBB62}" type="sibTrans" cxnId="{B942CD4C-FB61-4271-96C6-08C7C32F11C4}">
      <dgm:prSet/>
      <dgm:spPr/>
      <dgm:t>
        <a:bodyPr/>
        <a:lstStyle/>
        <a:p>
          <a:endParaRPr lang="fr-FR"/>
        </a:p>
      </dgm:t>
    </dgm:pt>
    <dgm:pt modelId="{7549E1AC-5612-4F6C-AD45-9D3AA98ECD47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16h</a:t>
          </a:r>
          <a:endParaRPr lang="fr-FR" dirty="0">
            <a:latin typeface="Marianne"/>
          </a:endParaRPr>
        </a:p>
      </dgm:t>
    </dgm:pt>
    <dgm:pt modelId="{F4860D2F-8FDD-4155-B615-68CB842A773F}" type="sibTrans" cxnId="{463EAECD-A0AC-4789-87DD-7299DBCA36AD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22CBE42B-7478-49BE-A97F-567A4987E38D}" type="parTrans" cxnId="{463EAECD-A0AC-4789-87DD-7299DBCA36AD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BF6F6FD9-ABA4-4028-85C5-827BC32AF5F1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Synthèse régionale</a:t>
          </a:r>
          <a:endParaRPr lang="fr-FR" dirty="0">
            <a:latin typeface="Marianne"/>
          </a:endParaRPr>
        </a:p>
      </dgm:t>
    </dgm:pt>
    <dgm:pt modelId="{D0EF5852-5436-442A-893B-82DCB7DDB7B3}" type="sibTrans" cxnId="{CD5CBD6B-2A1D-47C2-BFEC-993E8BD4E3EF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CF579261-1351-47B4-8603-88FFB2ED2395}" type="parTrans" cxnId="{CD5CBD6B-2A1D-47C2-BFEC-993E8BD4E3EF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BB332D78-85FA-4D23-82F9-90DCDFBA79B1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RETEX à chaud</a:t>
          </a:r>
          <a:endParaRPr lang="fr-FR" dirty="0">
            <a:latin typeface="Marianne"/>
          </a:endParaRPr>
        </a:p>
      </dgm:t>
    </dgm:pt>
    <dgm:pt modelId="{5CBFBE8D-899F-47A3-81D1-9603ABD4E301}" type="sibTrans" cxnId="{F17D70CB-5742-41DF-AD3D-2381C92705CD}">
      <dgm:prSet/>
      <dgm:spPr/>
      <dgm:t>
        <a:bodyPr/>
        <a:lstStyle/>
        <a:p>
          <a:endParaRPr lang="fr-FR"/>
        </a:p>
      </dgm:t>
    </dgm:pt>
    <dgm:pt modelId="{85C3BE43-7CC3-44E7-9EF1-7F72B05ACC28}" type="parTrans" cxnId="{F17D70CB-5742-41DF-AD3D-2381C92705CD}">
      <dgm:prSet/>
      <dgm:spPr/>
      <dgm:t>
        <a:bodyPr/>
        <a:lstStyle/>
        <a:p>
          <a:endParaRPr lang="fr-FR"/>
        </a:p>
      </dgm:t>
    </dgm:pt>
    <dgm:pt modelId="{269F982D-173F-4D4B-AC5C-A0D8DDF46334}" type="pres">
      <dgm:prSet presAssocID="{F97526A8-A113-4616-8E2F-0A1E4462E6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48B7969-1E92-4B40-BCF0-D03F869D5DDE}" type="pres">
      <dgm:prSet presAssocID="{F97526A8-A113-4616-8E2F-0A1E4462E60F}" presName="tSp" presStyleCnt="0"/>
      <dgm:spPr/>
    </dgm:pt>
    <dgm:pt modelId="{AEB0A427-D5EF-46C4-81F0-D5003919BC5B}" type="pres">
      <dgm:prSet presAssocID="{F97526A8-A113-4616-8E2F-0A1E4462E60F}" presName="bSp" presStyleCnt="0"/>
      <dgm:spPr/>
    </dgm:pt>
    <dgm:pt modelId="{B5401BCD-7E66-441B-A900-1F48AE49333C}" type="pres">
      <dgm:prSet presAssocID="{F97526A8-A113-4616-8E2F-0A1E4462E60F}" presName="process" presStyleCnt="0"/>
      <dgm:spPr/>
    </dgm:pt>
    <dgm:pt modelId="{AC10E25A-5558-448B-A0F9-945E23BFA76F}" type="pres">
      <dgm:prSet presAssocID="{2922766D-0B22-4AF2-9A5D-0E8B595F29F8}" presName="composite1" presStyleCnt="0"/>
      <dgm:spPr/>
    </dgm:pt>
    <dgm:pt modelId="{1D47D284-863C-44D5-BA5E-C102ABBA2DFE}" type="pres">
      <dgm:prSet presAssocID="{2922766D-0B22-4AF2-9A5D-0E8B595F29F8}" presName="dummyNode1" presStyleLbl="node1" presStyleIdx="0" presStyleCnt="6"/>
      <dgm:spPr/>
    </dgm:pt>
    <dgm:pt modelId="{F8B870DB-B498-44BC-A9F2-D0CEC1C0BA2D}" type="pres">
      <dgm:prSet presAssocID="{2922766D-0B22-4AF2-9A5D-0E8B595F29F8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3810D3-0EA1-4102-80FA-853A733F6F40}" type="pres">
      <dgm:prSet presAssocID="{2922766D-0B22-4AF2-9A5D-0E8B595F29F8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6A2FE1-928D-4E29-A3CD-BA186A8E1D01}" type="pres">
      <dgm:prSet presAssocID="{2922766D-0B22-4AF2-9A5D-0E8B595F29F8}" presName="parentNode1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E1CF3A-1221-4C3C-885F-51E96251E12F}" type="pres">
      <dgm:prSet presAssocID="{2922766D-0B22-4AF2-9A5D-0E8B595F29F8}" presName="connSite1" presStyleCnt="0"/>
      <dgm:spPr/>
    </dgm:pt>
    <dgm:pt modelId="{2194908E-9AA7-4E4D-BDAC-3F71755083EC}" type="pres">
      <dgm:prSet presAssocID="{7C557BA5-AFBA-46C8-97B0-F55DBAF6EA6A}" presName="Name9" presStyleLbl="sibTrans2D1" presStyleIdx="0" presStyleCnt="5"/>
      <dgm:spPr/>
      <dgm:t>
        <a:bodyPr/>
        <a:lstStyle/>
        <a:p>
          <a:endParaRPr lang="fr-FR"/>
        </a:p>
      </dgm:t>
    </dgm:pt>
    <dgm:pt modelId="{71A340D8-FDF0-40D5-8A4F-9672838C47E7}" type="pres">
      <dgm:prSet presAssocID="{78B6ABFC-89B6-4DE9-9A98-35F7A7ED80D3}" presName="composite2" presStyleCnt="0"/>
      <dgm:spPr/>
    </dgm:pt>
    <dgm:pt modelId="{00C5898C-F169-455D-B806-BB695063D2EE}" type="pres">
      <dgm:prSet presAssocID="{78B6ABFC-89B6-4DE9-9A98-35F7A7ED80D3}" presName="dummyNode2" presStyleLbl="node1" presStyleIdx="0" presStyleCnt="6"/>
      <dgm:spPr/>
    </dgm:pt>
    <dgm:pt modelId="{8F4E9DDC-73F1-4308-A8FC-2EB68CF8B587}" type="pres">
      <dgm:prSet presAssocID="{78B6ABFC-89B6-4DE9-9A98-35F7A7ED80D3}" presName="childNode2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BAC8D5-D314-4D8B-97BB-439EF90E1894}" type="pres">
      <dgm:prSet presAssocID="{78B6ABFC-89B6-4DE9-9A98-35F7A7ED80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937A71-8A5C-41D6-B32F-8983531C6FBA}" type="pres">
      <dgm:prSet presAssocID="{78B6ABFC-89B6-4DE9-9A98-35F7A7ED80D3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BDCE3C-1C45-425A-8604-E2BE712B9F0F}" type="pres">
      <dgm:prSet presAssocID="{78B6ABFC-89B6-4DE9-9A98-35F7A7ED80D3}" presName="connSite2" presStyleCnt="0"/>
      <dgm:spPr/>
    </dgm:pt>
    <dgm:pt modelId="{95950D29-40A8-4D59-9BB6-A68371E90708}" type="pres">
      <dgm:prSet presAssocID="{5928ED43-59D4-402B-9EBF-6F7CE7FED9AF}" presName="Name18" presStyleLbl="sibTrans2D1" presStyleIdx="1" presStyleCnt="5"/>
      <dgm:spPr/>
      <dgm:t>
        <a:bodyPr/>
        <a:lstStyle/>
        <a:p>
          <a:endParaRPr lang="fr-FR"/>
        </a:p>
      </dgm:t>
    </dgm:pt>
    <dgm:pt modelId="{56C61BE2-B67B-4EAA-B10B-3F32E9790A9F}" type="pres">
      <dgm:prSet presAssocID="{61539E47-9250-4B4A-AD96-958F4DE3B373}" presName="composite1" presStyleCnt="0"/>
      <dgm:spPr/>
    </dgm:pt>
    <dgm:pt modelId="{CDE801B2-CA4B-40D2-A99B-13512FA96A68}" type="pres">
      <dgm:prSet presAssocID="{61539E47-9250-4B4A-AD96-958F4DE3B373}" presName="dummyNode1" presStyleLbl="node1" presStyleIdx="1" presStyleCnt="6"/>
      <dgm:spPr/>
    </dgm:pt>
    <dgm:pt modelId="{0366EA4A-BA4A-48D7-BC16-340634DF9F93}" type="pres">
      <dgm:prSet presAssocID="{61539E47-9250-4B4A-AD96-958F4DE3B373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599E29-DA26-438A-B67B-B3D0C060A4BD}" type="pres">
      <dgm:prSet presAssocID="{61539E47-9250-4B4A-AD96-958F4DE3B373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BAE1A4-27A1-4EFF-BC1B-AF889B8BE27F}" type="pres">
      <dgm:prSet presAssocID="{61539E47-9250-4B4A-AD96-958F4DE3B373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277AFF-1EE1-47D7-8F25-74831D9A6FA1}" type="pres">
      <dgm:prSet presAssocID="{61539E47-9250-4B4A-AD96-958F4DE3B373}" presName="connSite1" presStyleCnt="0"/>
      <dgm:spPr/>
    </dgm:pt>
    <dgm:pt modelId="{0421956C-EC44-4546-BC11-1029B4600D41}" type="pres">
      <dgm:prSet presAssocID="{43BCA635-82E0-439C-AF0F-6CF200C65DC1}" presName="Name9" presStyleLbl="sibTrans2D1" presStyleIdx="2" presStyleCnt="5"/>
      <dgm:spPr/>
      <dgm:t>
        <a:bodyPr/>
        <a:lstStyle/>
        <a:p>
          <a:endParaRPr lang="fr-FR"/>
        </a:p>
      </dgm:t>
    </dgm:pt>
    <dgm:pt modelId="{CAC77A3F-3578-4959-8F30-D95588913518}" type="pres">
      <dgm:prSet presAssocID="{272F1D29-2C95-4F93-B416-8F402CDA30A5}" presName="composite2" presStyleCnt="0"/>
      <dgm:spPr/>
    </dgm:pt>
    <dgm:pt modelId="{CA246B39-139B-4767-A44C-67114F8F66FB}" type="pres">
      <dgm:prSet presAssocID="{272F1D29-2C95-4F93-B416-8F402CDA30A5}" presName="dummyNode2" presStyleLbl="node1" presStyleIdx="2" presStyleCnt="6"/>
      <dgm:spPr/>
    </dgm:pt>
    <dgm:pt modelId="{BA65EBFE-08F3-47B4-9773-3A80BF9F2E13}" type="pres">
      <dgm:prSet presAssocID="{272F1D29-2C95-4F93-B416-8F402CDA30A5}" presName="childNode2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EC33FE-CE8A-4349-97CE-79A3E3DC2E56}" type="pres">
      <dgm:prSet presAssocID="{272F1D29-2C95-4F93-B416-8F402CDA30A5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B03D8D-0648-4B5C-B982-27A2BAA4FA21}" type="pres">
      <dgm:prSet presAssocID="{272F1D29-2C95-4F93-B416-8F402CDA30A5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B1816-2335-4F78-9487-0BC1890B8FF3}" type="pres">
      <dgm:prSet presAssocID="{272F1D29-2C95-4F93-B416-8F402CDA30A5}" presName="connSite2" presStyleCnt="0"/>
      <dgm:spPr/>
    </dgm:pt>
    <dgm:pt modelId="{EBE43C62-1778-47CE-BBA8-ED2FB5A29599}" type="pres">
      <dgm:prSet presAssocID="{87A74CC8-BA64-45E6-BC43-C561F16DF905}" presName="Name18" presStyleLbl="sibTrans2D1" presStyleIdx="3" presStyleCnt="5"/>
      <dgm:spPr/>
      <dgm:t>
        <a:bodyPr/>
        <a:lstStyle/>
        <a:p>
          <a:endParaRPr lang="fr-FR"/>
        </a:p>
      </dgm:t>
    </dgm:pt>
    <dgm:pt modelId="{355D6069-CD24-4A63-AC04-8FE0453F14C4}" type="pres">
      <dgm:prSet presAssocID="{CFB99523-B0AA-4B62-AA7F-684650C86F5D}" presName="composite1" presStyleCnt="0"/>
      <dgm:spPr/>
    </dgm:pt>
    <dgm:pt modelId="{D94E2DBC-3296-42F4-9084-6271C2B10277}" type="pres">
      <dgm:prSet presAssocID="{CFB99523-B0AA-4B62-AA7F-684650C86F5D}" presName="dummyNode1" presStyleLbl="node1" presStyleIdx="3" presStyleCnt="6"/>
      <dgm:spPr/>
    </dgm:pt>
    <dgm:pt modelId="{6F9CAF86-F88F-4D2C-9C93-00535B851E91}" type="pres">
      <dgm:prSet presAssocID="{CFB99523-B0AA-4B62-AA7F-684650C86F5D}" presName="childNode1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31CC81-2D16-43A1-A93B-CDC4D148575A}" type="pres">
      <dgm:prSet presAssocID="{CFB99523-B0AA-4B62-AA7F-684650C86F5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8F15DD-C5D3-4764-9BAF-D9528E473B86}" type="pres">
      <dgm:prSet presAssocID="{CFB99523-B0AA-4B62-AA7F-684650C86F5D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DDA294-7ECF-4773-8912-267112959F13}" type="pres">
      <dgm:prSet presAssocID="{CFB99523-B0AA-4B62-AA7F-684650C86F5D}" presName="connSite1" presStyleCnt="0"/>
      <dgm:spPr/>
    </dgm:pt>
    <dgm:pt modelId="{E116EB47-96E4-458F-B3BE-4FFE2502D950}" type="pres">
      <dgm:prSet presAssocID="{8FA8FEFB-BF0F-43D2-9D16-97148D7722CB}" presName="Name9" presStyleLbl="sibTrans2D1" presStyleIdx="4" presStyleCnt="5"/>
      <dgm:spPr/>
      <dgm:t>
        <a:bodyPr/>
        <a:lstStyle/>
        <a:p>
          <a:endParaRPr lang="fr-FR"/>
        </a:p>
      </dgm:t>
    </dgm:pt>
    <dgm:pt modelId="{9CD0DB00-1CCA-4F01-A72D-1872910CAB2A}" type="pres">
      <dgm:prSet presAssocID="{7549E1AC-5612-4F6C-AD45-9D3AA98ECD47}" presName="composite2" presStyleCnt="0"/>
      <dgm:spPr/>
    </dgm:pt>
    <dgm:pt modelId="{52EFA10A-E659-42BB-90F3-9AEBE31C4A48}" type="pres">
      <dgm:prSet presAssocID="{7549E1AC-5612-4F6C-AD45-9D3AA98ECD47}" presName="dummyNode2" presStyleLbl="node1" presStyleIdx="4" presStyleCnt="6"/>
      <dgm:spPr/>
    </dgm:pt>
    <dgm:pt modelId="{FCAF5AEA-CEA0-453B-A9B1-26AC66311F1C}" type="pres">
      <dgm:prSet presAssocID="{7549E1AC-5612-4F6C-AD45-9D3AA98ECD47}" presName="childNode2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6B2C30-FD17-4F97-88F7-5C452925B2A0}" type="pres">
      <dgm:prSet presAssocID="{7549E1AC-5612-4F6C-AD45-9D3AA98ECD47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4E7A5A-D92F-4E70-8F85-C06A4DB3519E}" type="pres">
      <dgm:prSet presAssocID="{7549E1AC-5612-4F6C-AD45-9D3AA98ECD47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46CF93-1CA3-4C88-B698-AD7D431F20E9}" type="pres">
      <dgm:prSet presAssocID="{7549E1AC-5612-4F6C-AD45-9D3AA98ECD47}" presName="connSite2" presStyleCnt="0"/>
      <dgm:spPr/>
    </dgm:pt>
  </dgm:ptLst>
  <dgm:cxnLst>
    <dgm:cxn modelId="{C7042B2F-9010-4E7C-9F53-37BF520BAA39}" type="presOf" srcId="{2922766D-0B22-4AF2-9A5D-0E8B595F29F8}" destId="{7A6A2FE1-928D-4E29-A3CD-BA186A8E1D01}" srcOrd="0" destOrd="0" presId="urn:microsoft.com/office/officeart/2005/8/layout/hProcess4"/>
    <dgm:cxn modelId="{06C7D753-C252-416C-ACC2-5DB82C7543D7}" type="presOf" srcId="{9E0794E5-DDE8-411D-B45F-593588EB9114}" destId="{BA65EBFE-08F3-47B4-9773-3A80BF9F2E13}" srcOrd="0" destOrd="1" presId="urn:microsoft.com/office/officeart/2005/8/layout/hProcess4"/>
    <dgm:cxn modelId="{F17D70CB-5742-41DF-AD3D-2381C92705CD}" srcId="{7549E1AC-5612-4F6C-AD45-9D3AA98ECD47}" destId="{BB332D78-85FA-4D23-82F9-90DCDFBA79B1}" srcOrd="1" destOrd="0" parTransId="{85C3BE43-7CC3-44E7-9EF1-7F72B05ACC28}" sibTransId="{5CBFBE8D-899F-47A3-81D1-9603ABD4E301}"/>
    <dgm:cxn modelId="{CEA62560-C0CD-4D88-A873-F094BBD8DA3C}" type="presOf" srcId="{BF6F6FD9-ABA4-4028-85C5-827BC32AF5F1}" destId="{396B2C30-FD17-4F97-88F7-5C452925B2A0}" srcOrd="1" destOrd="0" presId="urn:microsoft.com/office/officeart/2005/8/layout/hProcess4"/>
    <dgm:cxn modelId="{B04C3E1A-186E-4EEE-85F5-A02D8E28CEFA}" srcId="{2922766D-0B22-4AF2-9A5D-0E8B595F29F8}" destId="{907C44EB-EC1A-4FFB-8E43-715EBDB22948}" srcOrd="0" destOrd="0" parTransId="{1E4689D9-AFF8-4277-86B8-35B7B0D550BC}" sibTransId="{34580238-5C5F-4AB5-A652-8D127157DE2B}"/>
    <dgm:cxn modelId="{CDD1DA5D-728B-4ADB-AE99-A5D5DCC93962}" srcId="{78B6ABFC-89B6-4DE9-9A98-35F7A7ED80D3}" destId="{8B58B1E8-741E-4DB5-86FC-FE39DFBAB0DB}" srcOrd="0" destOrd="0" parTransId="{4FCE5930-96DE-4EF5-88AD-946ABF1AF55C}" sibTransId="{F7C700DD-3C23-4C91-B466-24F4B7372354}"/>
    <dgm:cxn modelId="{C9386A0F-0E61-49AC-9D37-895DBFFF2B10}" type="presOf" srcId="{61539E47-9250-4B4A-AD96-958F4DE3B373}" destId="{5EBAE1A4-27A1-4EFF-BC1B-AF889B8BE27F}" srcOrd="0" destOrd="0" presId="urn:microsoft.com/office/officeart/2005/8/layout/hProcess4"/>
    <dgm:cxn modelId="{F29BB39B-74E2-4CAC-9B81-9BE7728E36DC}" type="presOf" srcId="{6AA82749-EA6D-4979-B5BC-2A1AB5AE641A}" destId="{693810D3-0EA1-4102-80FA-853A733F6F40}" srcOrd="1" destOrd="1" presId="urn:microsoft.com/office/officeart/2005/8/layout/hProcess4"/>
    <dgm:cxn modelId="{44BAF732-7AD2-44C8-A558-FAC7E00D1600}" type="presOf" srcId="{8B58B1E8-741E-4DB5-86FC-FE39DFBAB0DB}" destId="{13BAC8D5-D314-4D8B-97BB-439EF90E1894}" srcOrd="1" destOrd="0" presId="urn:microsoft.com/office/officeart/2005/8/layout/hProcess4"/>
    <dgm:cxn modelId="{469B3583-1D97-4F64-9706-03159447F83A}" type="presOf" srcId="{7549E1AC-5612-4F6C-AD45-9D3AA98ECD47}" destId="{324E7A5A-D92F-4E70-8F85-C06A4DB3519E}" srcOrd="0" destOrd="0" presId="urn:microsoft.com/office/officeart/2005/8/layout/hProcess4"/>
    <dgm:cxn modelId="{10DC3FB4-2C43-4BB9-86A9-FCF4D9395695}" type="presOf" srcId="{BF6F6FD9-ABA4-4028-85C5-827BC32AF5F1}" destId="{FCAF5AEA-CEA0-453B-A9B1-26AC66311F1C}" srcOrd="0" destOrd="0" presId="urn:microsoft.com/office/officeart/2005/8/layout/hProcess4"/>
    <dgm:cxn modelId="{7F956371-CC93-4737-9CC8-2A5EBB0789BC}" srcId="{F97526A8-A113-4616-8E2F-0A1E4462E60F}" destId="{2922766D-0B22-4AF2-9A5D-0E8B595F29F8}" srcOrd="0" destOrd="0" parTransId="{C5417C56-C7AA-4341-B11A-62EEC6856BFF}" sibTransId="{7C557BA5-AFBA-46C8-97B0-F55DBAF6EA6A}"/>
    <dgm:cxn modelId="{B942CD4C-FB61-4271-96C6-08C7C32F11C4}" srcId="{272F1D29-2C95-4F93-B416-8F402CDA30A5}" destId="{9E0794E5-DDE8-411D-B45F-593588EB9114}" srcOrd="1" destOrd="0" parTransId="{C8FA0275-7B85-4151-8451-4FCBE6AC5A46}" sibTransId="{B3A25AE9-E49D-417B-BCB3-83A65CACBB62}"/>
    <dgm:cxn modelId="{42A69ECD-F344-4CBB-B8F2-B2082E7F8FCC}" srcId="{F97526A8-A113-4616-8E2F-0A1E4462E60F}" destId="{61539E47-9250-4B4A-AD96-958F4DE3B373}" srcOrd="2" destOrd="0" parTransId="{E3AD95C0-9FD6-4FCF-88D8-DC13080E1E47}" sibTransId="{43BCA635-82E0-439C-AF0F-6CF200C65DC1}"/>
    <dgm:cxn modelId="{1B25B5C7-D838-4A93-B1EA-D38F54C51929}" type="presOf" srcId="{BB332D78-85FA-4D23-82F9-90DCDFBA79B1}" destId="{396B2C30-FD17-4F97-88F7-5C452925B2A0}" srcOrd="1" destOrd="1" presId="urn:microsoft.com/office/officeart/2005/8/layout/hProcess4"/>
    <dgm:cxn modelId="{8F75F2E7-F843-4C66-BA54-31576216DB32}" type="presOf" srcId="{CFB99523-B0AA-4B62-AA7F-684650C86F5D}" destId="{7F8F15DD-C5D3-4764-9BAF-D9528E473B86}" srcOrd="0" destOrd="0" presId="urn:microsoft.com/office/officeart/2005/8/layout/hProcess4"/>
    <dgm:cxn modelId="{933D9700-6884-4AE1-A564-6D897231CB6C}" srcId="{272F1D29-2C95-4F93-B416-8F402CDA30A5}" destId="{3F8DC2A7-E070-462E-BE0F-09A9D68F03B1}" srcOrd="0" destOrd="0" parTransId="{BAA53C37-E947-4F70-8529-BD277FFB2E30}" sibTransId="{8A29C4AE-BEA0-4294-9307-263916614C1D}"/>
    <dgm:cxn modelId="{0F517883-BC6C-489A-974C-6F8BD6FFED45}" type="presOf" srcId="{3F8DC2A7-E070-462E-BE0F-09A9D68F03B1}" destId="{BA65EBFE-08F3-47B4-9773-3A80BF9F2E13}" srcOrd="0" destOrd="0" presId="urn:microsoft.com/office/officeart/2005/8/layout/hProcess4"/>
    <dgm:cxn modelId="{2017CBC6-5B3A-4034-A634-73F3E53AD25E}" type="presOf" srcId="{8B58B1E8-741E-4DB5-86FC-FE39DFBAB0DB}" destId="{8F4E9DDC-73F1-4308-A8FC-2EB68CF8B587}" srcOrd="0" destOrd="0" presId="urn:microsoft.com/office/officeart/2005/8/layout/hProcess4"/>
    <dgm:cxn modelId="{91AC8D30-8001-4F03-AAE0-FB438DC4F2C4}" srcId="{78B6ABFC-89B6-4DE9-9A98-35F7A7ED80D3}" destId="{FAEA03AA-B493-4EB5-B94B-FC0611B5F7D5}" srcOrd="1" destOrd="0" parTransId="{1DC7DD5B-EEBB-4A38-9F91-83D1BDF7E11D}" sibTransId="{4AD62733-8545-43D2-98F4-C381BB6DE681}"/>
    <dgm:cxn modelId="{4B24916F-7B3C-4893-BDFD-5805BBAD785E}" srcId="{F97526A8-A113-4616-8E2F-0A1E4462E60F}" destId="{78B6ABFC-89B6-4DE9-9A98-35F7A7ED80D3}" srcOrd="1" destOrd="0" parTransId="{12F77285-B31D-49FE-A01E-156F0CEFF457}" sibTransId="{5928ED43-59D4-402B-9EBF-6F7CE7FED9AF}"/>
    <dgm:cxn modelId="{B4DD0B4F-1861-4CB5-8920-3FD156969104}" type="presOf" srcId="{BB332D78-85FA-4D23-82F9-90DCDFBA79B1}" destId="{FCAF5AEA-CEA0-453B-A9B1-26AC66311F1C}" srcOrd="0" destOrd="1" presId="urn:microsoft.com/office/officeart/2005/8/layout/hProcess4"/>
    <dgm:cxn modelId="{CD5CBD6B-2A1D-47C2-BFEC-993E8BD4E3EF}" srcId="{7549E1AC-5612-4F6C-AD45-9D3AA98ECD47}" destId="{BF6F6FD9-ABA4-4028-85C5-827BC32AF5F1}" srcOrd="0" destOrd="0" parTransId="{CF579261-1351-47B4-8603-88FFB2ED2395}" sibTransId="{D0EF5852-5436-442A-893B-82DCB7DDB7B3}"/>
    <dgm:cxn modelId="{82FB42DA-A4CB-4FAB-B731-55E4FE1B8D29}" type="presOf" srcId="{A49E172D-EE03-4145-8DA6-E1E127A10BF0}" destId="{0366EA4A-BA4A-48D7-BC16-340634DF9F93}" srcOrd="0" destOrd="0" presId="urn:microsoft.com/office/officeart/2005/8/layout/hProcess4"/>
    <dgm:cxn modelId="{69A24EA4-1E39-4E86-8A0B-D637B9F9DC9C}" srcId="{CFB99523-B0AA-4B62-AA7F-684650C86F5D}" destId="{800D7D90-B660-49E7-B86A-86C255AC3A8B}" srcOrd="2" destOrd="0" parTransId="{C6F12502-BEBB-4EC3-A63F-524FC7AA22CF}" sibTransId="{6898275F-2829-457C-85A7-FCC333C67017}"/>
    <dgm:cxn modelId="{909777E0-D84F-4F39-89B9-456475A73624}" type="presOf" srcId="{272F1D29-2C95-4F93-B416-8F402CDA30A5}" destId="{C7B03D8D-0648-4B5C-B982-27A2BAA4FA21}" srcOrd="0" destOrd="0" presId="urn:microsoft.com/office/officeart/2005/8/layout/hProcess4"/>
    <dgm:cxn modelId="{5F28DB56-AC87-4444-99B4-BD666EC3A3BB}" type="presOf" srcId="{F97526A8-A113-4616-8E2F-0A1E4462E60F}" destId="{269F982D-173F-4D4B-AC5C-A0D8DDF46334}" srcOrd="0" destOrd="0" presId="urn:microsoft.com/office/officeart/2005/8/layout/hProcess4"/>
    <dgm:cxn modelId="{85360957-0788-40C4-A0EB-A2D03CB40A39}" type="presOf" srcId="{9E0794E5-DDE8-411D-B45F-593588EB9114}" destId="{05EC33FE-CE8A-4349-97CE-79A3E3DC2E56}" srcOrd="1" destOrd="1" presId="urn:microsoft.com/office/officeart/2005/8/layout/hProcess4"/>
    <dgm:cxn modelId="{463EAECD-A0AC-4789-87DD-7299DBCA36AD}" srcId="{F97526A8-A113-4616-8E2F-0A1E4462E60F}" destId="{7549E1AC-5612-4F6C-AD45-9D3AA98ECD47}" srcOrd="5" destOrd="0" parTransId="{22CBE42B-7478-49BE-A97F-567A4987E38D}" sibTransId="{F4860D2F-8FDD-4155-B615-68CB842A773F}"/>
    <dgm:cxn modelId="{BA7601F0-B32A-44A5-83BA-D5F5719AF027}" type="presOf" srcId="{907C44EB-EC1A-4FFB-8E43-715EBDB22948}" destId="{693810D3-0EA1-4102-80FA-853A733F6F40}" srcOrd="1" destOrd="0" presId="urn:microsoft.com/office/officeart/2005/8/layout/hProcess4"/>
    <dgm:cxn modelId="{8EE54890-0548-4358-B43B-61DA12BAFF99}" type="presOf" srcId="{43BCA635-82E0-439C-AF0F-6CF200C65DC1}" destId="{0421956C-EC44-4546-BC11-1029B4600D41}" srcOrd="0" destOrd="0" presId="urn:microsoft.com/office/officeart/2005/8/layout/hProcess4"/>
    <dgm:cxn modelId="{9832F189-76C9-4D4C-8519-28BF85CC83E6}" type="presOf" srcId="{2ACFC752-B364-4BAE-9299-A2B50E9740E6}" destId="{6F9CAF86-F88F-4D2C-9C93-00535B851E91}" srcOrd="0" destOrd="1" presId="urn:microsoft.com/office/officeart/2005/8/layout/hProcess4"/>
    <dgm:cxn modelId="{A4DA7652-150A-417E-ADAC-ED578118C21B}" type="presOf" srcId="{886CE65C-B4B3-445C-9133-74C0F0E76DA4}" destId="{6F9CAF86-F88F-4D2C-9C93-00535B851E91}" srcOrd="0" destOrd="0" presId="urn:microsoft.com/office/officeart/2005/8/layout/hProcess4"/>
    <dgm:cxn modelId="{5E69EB9E-D638-4F07-90D6-B7CF242FD170}" type="presOf" srcId="{78B6ABFC-89B6-4DE9-9A98-35F7A7ED80D3}" destId="{BE937A71-8A5C-41D6-B32F-8983531C6FBA}" srcOrd="0" destOrd="0" presId="urn:microsoft.com/office/officeart/2005/8/layout/hProcess4"/>
    <dgm:cxn modelId="{C4FD1636-BA10-40CC-B2F2-5219FA3016F8}" type="presOf" srcId="{2ACFC752-B364-4BAE-9299-A2B50E9740E6}" destId="{4731CC81-2D16-43A1-A93B-CDC4D148575A}" srcOrd="1" destOrd="1" presId="urn:microsoft.com/office/officeart/2005/8/layout/hProcess4"/>
    <dgm:cxn modelId="{6A0ECB7E-B2B8-46EA-BA27-1458ED9BA8BB}" srcId="{CFB99523-B0AA-4B62-AA7F-684650C86F5D}" destId="{886CE65C-B4B3-445C-9133-74C0F0E76DA4}" srcOrd="0" destOrd="0" parTransId="{0700BA4F-8A8F-4AF7-A297-7FA929DDF69D}" sibTransId="{FBFA9378-3DD9-4AED-BF8E-D88F20250B76}"/>
    <dgm:cxn modelId="{B0BCEB8C-3552-49D7-BBF5-3BD1ED6451FC}" srcId="{2922766D-0B22-4AF2-9A5D-0E8B595F29F8}" destId="{6AA82749-EA6D-4979-B5BC-2A1AB5AE641A}" srcOrd="1" destOrd="0" parTransId="{2A82028D-9F41-4906-BB8B-227A59717621}" sibTransId="{8CCD5A19-48A5-48C5-82DC-9C29F6672613}"/>
    <dgm:cxn modelId="{BADB3483-7AC9-4F44-85FF-A6C4562C8070}" type="presOf" srcId="{800D7D90-B660-49E7-B86A-86C255AC3A8B}" destId="{4731CC81-2D16-43A1-A93B-CDC4D148575A}" srcOrd="1" destOrd="2" presId="urn:microsoft.com/office/officeart/2005/8/layout/hProcess4"/>
    <dgm:cxn modelId="{2256C22C-E697-4509-AE21-F1A37D340D14}" type="presOf" srcId="{7C557BA5-AFBA-46C8-97B0-F55DBAF6EA6A}" destId="{2194908E-9AA7-4E4D-BDAC-3F71755083EC}" srcOrd="0" destOrd="0" presId="urn:microsoft.com/office/officeart/2005/8/layout/hProcess4"/>
    <dgm:cxn modelId="{3B230E3C-C086-4A27-AD2E-3351E1E59122}" type="presOf" srcId="{5928ED43-59D4-402B-9EBF-6F7CE7FED9AF}" destId="{95950D29-40A8-4D59-9BB6-A68371E90708}" srcOrd="0" destOrd="0" presId="urn:microsoft.com/office/officeart/2005/8/layout/hProcess4"/>
    <dgm:cxn modelId="{6638A49D-4CB0-4F64-83B5-45D91A1F6021}" type="presOf" srcId="{FAEA03AA-B493-4EB5-B94B-FC0611B5F7D5}" destId="{13BAC8D5-D314-4D8B-97BB-439EF90E1894}" srcOrd="1" destOrd="1" presId="urn:microsoft.com/office/officeart/2005/8/layout/hProcess4"/>
    <dgm:cxn modelId="{4B65E322-2955-4C97-BC30-2502273B1477}" type="presOf" srcId="{800D7D90-B660-49E7-B86A-86C255AC3A8B}" destId="{6F9CAF86-F88F-4D2C-9C93-00535B851E91}" srcOrd="0" destOrd="2" presId="urn:microsoft.com/office/officeart/2005/8/layout/hProcess4"/>
    <dgm:cxn modelId="{2D028B44-9975-4904-A3E4-C24EACF5E05E}" type="presOf" srcId="{3F8DC2A7-E070-462E-BE0F-09A9D68F03B1}" destId="{05EC33FE-CE8A-4349-97CE-79A3E3DC2E56}" srcOrd="1" destOrd="0" presId="urn:microsoft.com/office/officeart/2005/8/layout/hProcess4"/>
    <dgm:cxn modelId="{7C443FED-3915-4639-9994-8C85F532A16F}" type="presOf" srcId="{8FA8FEFB-BF0F-43D2-9D16-97148D7722CB}" destId="{E116EB47-96E4-458F-B3BE-4FFE2502D950}" srcOrd="0" destOrd="0" presId="urn:microsoft.com/office/officeart/2005/8/layout/hProcess4"/>
    <dgm:cxn modelId="{0A4164D9-0946-4892-9DF4-18CB59FA58EA}" srcId="{F97526A8-A113-4616-8E2F-0A1E4462E60F}" destId="{272F1D29-2C95-4F93-B416-8F402CDA30A5}" srcOrd="3" destOrd="0" parTransId="{DB601EB7-E1D8-4E6F-B721-144CE9D68B8E}" sibTransId="{87A74CC8-BA64-45E6-BC43-C561F16DF905}"/>
    <dgm:cxn modelId="{E70E5199-54B7-432F-9F5F-3D0280D755AE}" type="presOf" srcId="{907C44EB-EC1A-4FFB-8E43-715EBDB22948}" destId="{F8B870DB-B498-44BC-A9F2-D0CEC1C0BA2D}" srcOrd="0" destOrd="0" presId="urn:microsoft.com/office/officeart/2005/8/layout/hProcess4"/>
    <dgm:cxn modelId="{C18C35FB-9509-48DE-BDBE-30CF7B12DF82}" type="presOf" srcId="{FAEA03AA-B493-4EB5-B94B-FC0611B5F7D5}" destId="{8F4E9DDC-73F1-4308-A8FC-2EB68CF8B587}" srcOrd="0" destOrd="1" presId="urn:microsoft.com/office/officeart/2005/8/layout/hProcess4"/>
    <dgm:cxn modelId="{4EDAA018-FA99-40A5-8872-4AF28D460C52}" type="presOf" srcId="{6AA82749-EA6D-4979-B5BC-2A1AB5AE641A}" destId="{F8B870DB-B498-44BC-A9F2-D0CEC1C0BA2D}" srcOrd="0" destOrd="1" presId="urn:microsoft.com/office/officeart/2005/8/layout/hProcess4"/>
    <dgm:cxn modelId="{245F5372-4195-4B63-9748-00B910BCDE75}" srcId="{61539E47-9250-4B4A-AD96-958F4DE3B373}" destId="{A49E172D-EE03-4145-8DA6-E1E127A10BF0}" srcOrd="0" destOrd="0" parTransId="{8D4B66F4-6A42-4525-8F59-BB339F69F42B}" sibTransId="{BC8724CD-BB1E-4A09-8EEA-A20CA1239438}"/>
    <dgm:cxn modelId="{C3A955C2-79CB-4F2B-8264-0EBCD0934C31}" srcId="{F97526A8-A113-4616-8E2F-0A1E4462E60F}" destId="{CFB99523-B0AA-4B62-AA7F-684650C86F5D}" srcOrd="4" destOrd="0" parTransId="{2FFCE9DA-BD7E-4401-A02C-E28B71D2C3F1}" sibTransId="{8FA8FEFB-BF0F-43D2-9D16-97148D7722CB}"/>
    <dgm:cxn modelId="{5F2545C7-41CC-4ECE-8FFD-D79E13E2F359}" type="presOf" srcId="{A49E172D-EE03-4145-8DA6-E1E127A10BF0}" destId="{24599E29-DA26-438A-B67B-B3D0C060A4BD}" srcOrd="1" destOrd="0" presId="urn:microsoft.com/office/officeart/2005/8/layout/hProcess4"/>
    <dgm:cxn modelId="{C1E2AC8D-B4FA-49F7-B3A8-BB2B22B50DB7}" type="presOf" srcId="{87A74CC8-BA64-45E6-BC43-C561F16DF905}" destId="{EBE43C62-1778-47CE-BBA8-ED2FB5A29599}" srcOrd="0" destOrd="0" presId="urn:microsoft.com/office/officeart/2005/8/layout/hProcess4"/>
    <dgm:cxn modelId="{AF24BDFE-1506-4CC0-91BB-E941926C4405}" type="presOf" srcId="{886CE65C-B4B3-445C-9133-74C0F0E76DA4}" destId="{4731CC81-2D16-43A1-A93B-CDC4D148575A}" srcOrd="1" destOrd="0" presId="urn:microsoft.com/office/officeart/2005/8/layout/hProcess4"/>
    <dgm:cxn modelId="{A26ACCD7-8838-4446-9196-0954467A7943}" srcId="{CFB99523-B0AA-4B62-AA7F-684650C86F5D}" destId="{2ACFC752-B364-4BAE-9299-A2B50E9740E6}" srcOrd="1" destOrd="0" parTransId="{10D98581-D53F-443F-A4F7-16804D6777D5}" sibTransId="{982AECFC-1C6D-48A4-9887-2306E1FDE5A5}"/>
    <dgm:cxn modelId="{F7BD0AC9-56E9-4293-8F18-6C01EA796F0B}" type="presParOf" srcId="{269F982D-173F-4D4B-AC5C-A0D8DDF46334}" destId="{748B7969-1E92-4B40-BCF0-D03F869D5DDE}" srcOrd="0" destOrd="0" presId="urn:microsoft.com/office/officeart/2005/8/layout/hProcess4"/>
    <dgm:cxn modelId="{8F39E538-A6FE-4AED-BF2F-C00D6BE6FC7F}" type="presParOf" srcId="{269F982D-173F-4D4B-AC5C-A0D8DDF46334}" destId="{AEB0A427-D5EF-46C4-81F0-D5003919BC5B}" srcOrd="1" destOrd="0" presId="urn:microsoft.com/office/officeart/2005/8/layout/hProcess4"/>
    <dgm:cxn modelId="{6607A4C3-6664-4456-BF20-398AB119F1E4}" type="presParOf" srcId="{269F982D-173F-4D4B-AC5C-A0D8DDF46334}" destId="{B5401BCD-7E66-441B-A900-1F48AE49333C}" srcOrd="2" destOrd="0" presId="urn:microsoft.com/office/officeart/2005/8/layout/hProcess4"/>
    <dgm:cxn modelId="{2B1F793D-DA95-455F-AFEF-095344BC9CCA}" type="presParOf" srcId="{B5401BCD-7E66-441B-A900-1F48AE49333C}" destId="{AC10E25A-5558-448B-A0F9-945E23BFA76F}" srcOrd="0" destOrd="0" presId="urn:microsoft.com/office/officeart/2005/8/layout/hProcess4"/>
    <dgm:cxn modelId="{6CA3FE62-2E0A-49AB-81FE-5CEAADD1EFDF}" type="presParOf" srcId="{AC10E25A-5558-448B-A0F9-945E23BFA76F}" destId="{1D47D284-863C-44D5-BA5E-C102ABBA2DFE}" srcOrd="0" destOrd="0" presId="urn:microsoft.com/office/officeart/2005/8/layout/hProcess4"/>
    <dgm:cxn modelId="{23D5C642-3FE8-468B-B099-0EBCA55F80C7}" type="presParOf" srcId="{AC10E25A-5558-448B-A0F9-945E23BFA76F}" destId="{F8B870DB-B498-44BC-A9F2-D0CEC1C0BA2D}" srcOrd="1" destOrd="0" presId="urn:microsoft.com/office/officeart/2005/8/layout/hProcess4"/>
    <dgm:cxn modelId="{63E97DD1-8A61-4E53-B8B2-CE02053A0568}" type="presParOf" srcId="{AC10E25A-5558-448B-A0F9-945E23BFA76F}" destId="{693810D3-0EA1-4102-80FA-853A733F6F40}" srcOrd="2" destOrd="0" presId="urn:microsoft.com/office/officeart/2005/8/layout/hProcess4"/>
    <dgm:cxn modelId="{040BAEAC-BC11-41DF-907A-2EC253F7D1AE}" type="presParOf" srcId="{AC10E25A-5558-448B-A0F9-945E23BFA76F}" destId="{7A6A2FE1-928D-4E29-A3CD-BA186A8E1D01}" srcOrd="3" destOrd="0" presId="urn:microsoft.com/office/officeart/2005/8/layout/hProcess4"/>
    <dgm:cxn modelId="{5D02571E-7EA2-45F9-973E-AD995DABAF6A}" type="presParOf" srcId="{AC10E25A-5558-448B-A0F9-945E23BFA76F}" destId="{DDE1CF3A-1221-4C3C-885F-51E96251E12F}" srcOrd="4" destOrd="0" presId="urn:microsoft.com/office/officeart/2005/8/layout/hProcess4"/>
    <dgm:cxn modelId="{21A2BE76-2A5D-4A9B-98CE-3A4617C29070}" type="presParOf" srcId="{B5401BCD-7E66-441B-A900-1F48AE49333C}" destId="{2194908E-9AA7-4E4D-BDAC-3F71755083EC}" srcOrd="1" destOrd="0" presId="urn:microsoft.com/office/officeart/2005/8/layout/hProcess4"/>
    <dgm:cxn modelId="{E00BEDE3-4510-4D52-9B52-958B23BFFE0A}" type="presParOf" srcId="{B5401BCD-7E66-441B-A900-1F48AE49333C}" destId="{71A340D8-FDF0-40D5-8A4F-9672838C47E7}" srcOrd="2" destOrd="0" presId="urn:microsoft.com/office/officeart/2005/8/layout/hProcess4"/>
    <dgm:cxn modelId="{D6654AB6-AF2C-4CC8-8FB8-E1E9FACF8518}" type="presParOf" srcId="{71A340D8-FDF0-40D5-8A4F-9672838C47E7}" destId="{00C5898C-F169-455D-B806-BB695063D2EE}" srcOrd="0" destOrd="0" presId="urn:microsoft.com/office/officeart/2005/8/layout/hProcess4"/>
    <dgm:cxn modelId="{E97F8261-E5C7-4553-BF1E-55A5D11E838F}" type="presParOf" srcId="{71A340D8-FDF0-40D5-8A4F-9672838C47E7}" destId="{8F4E9DDC-73F1-4308-A8FC-2EB68CF8B587}" srcOrd="1" destOrd="0" presId="urn:microsoft.com/office/officeart/2005/8/layout/hProcess4"/>
    <dgm:cxn modelId="{AF712AB2-2963-4C53-BB03-8DD37BC154C6}" type="presParOf" srcId="{71A340D8-FDF0-40D5-8A4F-9672838C47E7}" destId="{13BAC8D5-D314-4D8B-97BB-439EF90E1894}" srcOrd="2" destOrd="0" presId="urn:microsoft.com/office/officeart/2005/8/layout/hProcess4"/>
    <dgm:cxn modelId="{25AF5304-D1CE-4A10-8392-C47D86EF9454}" type="presParOf" srcId="{71A340D8-FDF0-40D5-8A4F-9672838C47E7}" destId="{BE937A71-8A5C-41D6-B32F-8983531C6FBA}" srcOrd="3" destOrd="0" presId="urn:microsoft.com/office/officeart/2005/8/layout/hProcess4"/>
    <dgm:cxn modelId="{CE38E069-04AC-47AB-A46E-F50201BA9F82}" type="presParOf" srcId="{71A340D8-FDF0-40D5-8A4F-9672838C47E7}" destId="{49BDCE3C-1C45-425A-8604-E2BE712B9F0F}" srcOrd="4" destOrd="0" presId="urn:microsoft.com/office/officeart/2005/8/layout/hProcess4"/>
    <dgm:cxn modelId="{8E3AF1DC-EC0D-4BFF-B763-18B950996E53}" type="presParOf" srcId="{B5401BCD-7E66-441B-A900-1F48AE49333C}" destId="{95950D29-40A8-4D59-9BB6-A68371E90708}" srcOrd="3" destOrd="0" presId="urn:microsoft.com/office/officeart/2005/8/layout/hProcess4"/>
    <dgm:cxn modelId="{99BC7704-50E6-46A9-A869-0E5FBDA8765C}" type="presParOf" srcId="{B5401BCD-7E66-441B-A900-1F48AE49333C}" destId="{56C61BE2-B67B-4EAA-B10B-3F32E9790A9F}" srcOrd="4" destOrd="0" presId="urn:microsoft.com/office/officeart/2005/8/layout/hProcess4"/>
    <dgm:cxn modelId="{9915A22A-7692-42EC-827A-24D7956DD4AA}" type="presParOf" srcId="{56C61BE2-B67B-4EAA-B10B-3F32E9790A9F}" destId="{CDE801B2-CA4B-40D2-A99B-13512FA96A68}" srcOrd="0" destOrd="0" presId="urn:microsoft.com/office/officeart/2005/8/layout/hProcess4"/>
    <dgm:cxn modelId="{BA0A15FE-AF9F-4D95-8240-5B29368B332C}" type="presParOf" srcId="{56C61BE2-B67B-4EAA-B10B-3F32E9790A9F}" destId="{0366EA4A-BA4A-48D7-BC16-340634DF9F93}" srcOrd="1" destOrd="0" presId="urn:microsoft.com/office/officeart/2005/8/layout/hProcess4"/>
    <dgm:cxn modelId="{497C16D1-3123-4A38-9BB2-C16E9A47D7DD}" type="presParOf" srcId="{56C61BE2-B67B-4EAA-B10B-3F32E9790A9F}" destId="{24599E29-DA26-438A-B67B-B3D0C060A4BD}" srcOrd="2" destOrd="0" presId="urn:microsoft.com/office/officeart/2005/8/layout/hProcess4"/>
    <dgm:cxn modelId="{67AAD857-1C28-4C8E-80E1-41A60749248D}" type="presParOf" srcId="{56C61BE2-B67B-4EAA-B10B-3F32E9790A9F}" destId="{5EBAE1A4-27A1-4EFF-BC1B-AF889B8BE27F}" srcOrd="3" destOrd="0" presId="urn:microsoft.com/office/officeart/2005/8/layout/hProcess4"/>
    <dgm:cxn modelId="{7981DAC0-A1B7-4020-9979-72FED772B8A5}" type="presParOf" srcId="{56C61BE2-B67B-4EAA-B10B-3F32E9790A9F}" destId="{22277AFF-1EE1-47D7-8F25-74831D9A6FA1}" srcOrd="4" destOrd="0" presId="urn:microsoft.com/office/officeart/2005/8/layout/hProcess4"/>
    <dgm:cxn modelId="{F1010AB2-C199-4B8F-BCAC-10E026E0F1F2}" type="presParOf" srcId="{B5401BCD-7E66-441B-A900-1F48AE49333C}" destId="{0421956C-EC44-4546-BC11-1029B4600D41}" srcOrd="5" destOrd="0" presId="urn:microsoft.com/office/officeart/2005/8/layout/hProcess4"/>
    <dgm:cxn modelId="{DE23E2E8-21FD-4ACF-83EB-80B1C8D7C73C}" type="presParOf" srcId="{B5401BCD-7E66-441B-A900-1F48AE49333C}" destId="{CAC77A3F-3578-4959-8F30-D95588913518}" srcOrd="6" destOrd="0" presId="urn:microsoft.com/office/officeart/2005/8/layout/hProcess4"/>
    <dgm:cxn modelId="{F72E1269-57BF-4FB4-9715-B691774B38A8}" type="presParOf" srcId="{CAC77A3F-3578-4959-8F30-D95588913518}" destId="{CA246B39-139B-4767-A44C-67114F8F66FB}" srcOrd="0" destOrd="0" presId="urn:microsoft.com/office/officeart/2005/8/layout/hProcess4"/>
    <dgm:cxn modelId="{07BBFDA4-12DD-4018-B04B-A2E58E31BC31}" type="presParOf" srcId="{CAC77A3F-3578-4959-8F30-D95588913518}" destId="{BA65EBFE-08F3-47B4-9773-3A80BF9F2E13}" srcOrd="1" destOrd="0" presId="urn:microsoft.com/office/officeart/2005/8/layout/hProcess4"/>
    <dgm:cxn modelId="{E8DEE91B-58B2-4F9F-8589-E81A93A2C13F}" type="presParOf" srcId="{CAC77A3F-3578-4959-8F30-D95588913518}" destId="{05EC33FE-CE8A-4349-97CE-79A3E3DC2E56}" srcOrd="2" destOrd="0" presId="urn:microsoft.com/office/officeart/2005/8/layout/hProcess4"/>
    <dgm:cxn modelId="{76F97B28-CF73-4286-AE67-1511C773A3C8}" type="presParOf" srcId="{CAC77A3F-3578-4959-8F30-D95588913518}" destId="{C7B03D8D-0648-4B5C-B982-27A2BAA4FA21}" srcOrd="3" destOrd="0" presId="urn:microsoft.com/office/officeart/2005/8/layout/hProcess4"/>
    <dgm:cxn modelId="{78302D8A-19CF-457E-9832-D5BC15263D0F}" type="presParOf" srcId="{CAC77A3F-3578-4959-8F30-D95588913518}" destId="{CEDB1816-2335-4F78-9487-0BC1890B8FF3}" srcOrd="4" destOrd="0" presId="urn:microsoft.com/office/officeart/2005/8/layout/hProcess4"/>
    <dgm:cxn modelId="{083B29DE-B2CA-4EFC-99D2-F5069C9B0D50}" type="presParOf" srcId="{B5401BCD-7E66-441B-A900-1F48AE49333C}" destId="{EBE43C62-1778-47CE-BBA8-ED2FB5A29599}" srcOrd="7" destOrd="0" presId="urn:microsoft.com/office/officeart/2005/8/layout/hProcess4"/>
    <dgm:cxn modelId="{4132BBA1-DA09-41A4-A536-E0E5B2BF64D3}" type="presParOf" srcId="{B5401BCD-7E66-441B-A900-1F48AE49333C}" destId="{355D6069-CD24-4A63-AC04-8FE0453F14C4}" srcOrd="8" destOrd="0" presId="urn:microsoft.com/office/officeart/2005/8/layout/hProcess4"/>
    <dgm:cxn modelId="{2EABB94B-DDCB-410B-B760-0825541D94F3}" type="presParOf" srcId="{355D6069-CD24-4A63-AC04-8FE0453F14C4}" destId="{D94E2DBC-3296-42F4-9084-6271C2B10277}" srcOrd="0" destOrd="0" presId="urn:microsoft.com/office/officeart/2005/8/layout/hProcess4"/>
    <dgm:cxn modelId="{6438FFEB-5182-4B96-BE86-4B3E5677E2B1}" type="presParOf" srcId="{355D6069-CD24-4A63-AC04-8FE0453F14C4}" destId="{6F9CAF86-F88F-4D2C-9C93-00535B851E91}" srcOrd="1" destOrd="0" presId="urn:microsoft.com/office/officeart/2005/8/layout/hProcess4"/>
    <dgm:cxn modelId="{9D6BC142-5FF9-4C11-A3FC-4F23407C27DB}" type="presParOf" srcId="{355D6069-CD24-4A63-AC04-8FE0453F14C4}" destId="{4731CC81-2D16-43A1-A93B-CDC4D148575A}" srcOrd="2" destOrd="0" presId="urn:microsoft.com/office/officeart/2005/8/layout/hProcess4"/>
    <dgm:cxn modelId="{461D7AED-457E-4133-A4EF-8E03DA9907E3}" type="presParOf" srcId="{355D6069-CD24-4A63-AC04-8FE0453F14C4}" destId="{7F8F15DD-C5D3-4764-9BAF-D9528E473B86}" srcOrd="3" destOrd="0" presId="urn:microsoft.com/office/officeart/2005/8/layout/hProcess4"/>
    <dgm:cxn modelId="{3EB1C7CB-699C-4DAA-BBE0-CC35B197B72A}" type="presParOf" srcId="{355D6069-CD24-4A63-AC04-8FE0453F14C4}" destId="{28DDA294-7ECF-4773-8912-267112959F13}" srcOrd="4" destOrd="0" presId="urn:microsoft.com/office/officeart/2005/8/layout/hProcess4"/>
    <dgm:cxn modelId="{696E343D-71E9-4C54-AF63-2F619540947D}" type="presParOf" srcId="{B5401BCD-7E66-441B-A900-1F48AE49333C}" destId="{E116EB47-96E4-458F-B3BE-4FFE2502D950}" srcOrd="9" destOrd="0" presId="urn:microsoft.com/office/officeart/2005/8/layout/hProcess4"/>
    <dgm:cxn modelId="{A7692103-A01D-431E-AC75-82CDD4A53A63}" type="presParOf" srcId="{B5401BCD-7E66-441B-A900-1F48AE49333C}" destId="{9CD0DB00-1CCA-4F01-A72D-1872910CAB2A}" srcOrd="10" destOrd="0" presId="urn:microsoft.com/office/officeart/2005/8/layout/hProcess4"/>
    <dgm:cxn modelId="{EDAC2AF4-78A0-472D-99C6-3393A8757DDB}" type="presParOf" srcId="{9CD0DB00-1CCA-4F01-A72D-1872910CAB2A}" destId="{52EFA10A-E659-42BB-90F3-9AEBE31C4A48}" srcOrd="0" destOrd="0" presId="urn:microsoft.com/office/officeart/2005/8/layout/hProcess4"/>
    <dgm:cxn modelId="{C6A97A59-5F52-491D-986A-0925F6E11ED6}" type="presParOf" srcId="{9CD0DB00-1CCA-4F01-A72D-1872910CAB2A}" destId="{FCAF5AEA-CEA0-453B-A9B1-26AC66311F1C}" srcOrd="1" destOrd="0" presId="urn:microsoft.com/office/officeart/2005/8/layout/hProcess4"/>
    <dgm:cxn modelId="{BFCA1DFF-E889-4436-B54D-665A3FBA607E}" type="presParOf" srcId="{9CD0DB00-1CCA-4F01-A72D-1872910CAB2A}" destId="{396B2C30-FD17-4F97-88F7-5C452925B2A0}" srcOrd="2" destOrd="0" presId="urn:microsoft.com/office/officeart/2005/8/layout/hProcess4"/>
    <dgm:cxn modelId="{6E3D1271-7C75-4501-8CED-08C957EFFE02}" type="presParOf" srcId="{9CD0DB00-1CCA-4F01-A72D-1872910CAB2A}" destId="{324E7A5A-D92F-4E70-8F85-C06A4DB3519E}" srcOrd="3" destOrd="0" presId="urn:microsoft.com/office/officeart/2005/8/layout/hProcess4"/>
    <dgm:cxn modelId="{7B7BD497-7D97-4A1C-B058-0A588BC6500F}" type="presParOf" srcId="{9CD0DB00-1CCA-4F01-A72D-1872910CAB2A}" destId="{6F46CF93-1CA3-4C88-B698-AD7D431F20E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BCF66-1800-4278-A22E-48E4C889A63B}">
      <dsp:nvSpPr>
        <dsp:cNvPr id="0" name=""/>
        <dsp:cNvSpPr/>
      </dsp:nvSpPr>
      <dsp:spPr>
        <a:xfrm>
          <a:off x="0" y="432487"/>
          <a:ext cx="4968552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5615" tIns="562356" rIns="3856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Ligurie, </a:t>
          </a:r>
          <a:r>
            <a:rPr lang="fr-FR" sz="1400" kern="1200" dirty="0" err="1" smtClean="0"/>
            <a:t>Campagnie</a:t>
          </a:r>
          <a:r>
            <a:rPr lang="fr-FR" sz="1400" kern="1200" dirty="0" smtClean="0"/>
            <a:t>, Latium, Calabre (génotype I)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Sardaigne reconnue indemne (génotype II)</a:t>
          </a:r>
        </a:p>
      </dsp:txBody>
      <dsp:txXfrm>
        <a:off x="0" y="432487"/>
        <a:ext cx="4968552" cy="1063125"/>
      </dsp:txXfrm>
    </dsp:sp>
    <dsp:sp modelId="{CB86DB00-A88D-4408-AEF4-FE6A0D330EA2}">
      <dsp:nvSpPr>
        <dsp:cNvPr id="0" name=""/>
        <dsp:cNvSpPr/>
      </dsp:nvSpPr>
      <dsp:spPr>
        <a:xfrm>
          <a:off x="248427" y="33967"/>
          <a:ext cx="347798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3 Clusters – 55km de la France</a:t>
          </a:r>
        </a:p>
      </dsp:txBody>
      <dsp:txXfrm>
        <a:off x="287335" y="72875"/>
        <a:ext cx="3400170" cy="719224"/>
      </dsp:txXfrm>
    </dsp:sp>
    <dsp:sp modelId="{CFB5F145-CED1-48FE-9782-E967B1E5B602}">
      <dsp:nvSpPr>
        <dsp:cNvPr id="0" name=""/>
        <dsp:cNvSpPr/>
      </dsp:nvSpPr>
      <dsp:spPr>
        <a:xfrm>
          <a:off x="0" y="2039932"/>
          <a:ext cx="496855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0237748"/>
              <a:satOff val="-20419"/>
              <a:lumOff val="-217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5615" tIns="562356" rIns="38561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Total : 1158 cas, 31 foyers</a:t>
          </a:r>
          <a:endParaRPr lang="fr-FR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Dernier foyer : 17/10/2024 en Lombardie</a:t>
          </a:r>
          <a:endParaRPr lang="fr-FR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Nouveau commissaire extraordinaire</a:t>
          </a:r>
          <a:r>
            <a:rPr lang="fr-FR" sz="800" kern="1200" dirty="0" smtClean="0"/>
            <a:t> (Eté 2024)</a:t>
          </a:r>
          <a:endParaRPr lang="fr-FR" sz="800" kern="1200" dirty="0"/>
        </a:p>
      </dsp:txBody>
      <dsp:txXfrm>
        <a:off x="0" y="2039932"/>
        <a:ext cx="4968552" cy="1275750"/>
      </dsp:txXfrm>
    </dsp:sp>
    <dsp:sp modelId="{3B09543F-FDF3-42F4-9F7B-C0CDF3CBC928}">
      <dsp:nvSpPr>
        <dsp:cNvPr id="0" name=""/>
        <dsp:cNvSpPr/>
      </dsp:nvSpPr>
      <dsp:spPr>
        <a:xfrm>
          <a:off x="248427" y="1641412"/>
          <a:ext cx="3477986" cy="797040"/>
        </a:xfrm>
        <a:prstGeom prst="roundRect">
          <a:avLst/>
        </a:prstGeom>
        <a:gradFill rotWithShape="0">
          <a:gsLst>
            <a:gs pos="0">
              <a:schemeClr val="accent4">
                <a:hueOff val="20237748"/>
                <a:satOff val="-20419"/>
                <a:lumOff val="-21763"/>
                <a:alphaOff val="0"/>
                <a:shade val="51000"/>
                <a:satMod val="130000"/>
              </a:schemeClr>
            </a:gs>
            <a:gs pos="80000">
              <a:schemeClr val="accent4">
                <a:hueOff val="20237748"/>
                <a:satOff val="-20419"/>
                <a:lumOff val="-21763"/>
                <a:alphaOff val="0"/>
                <a:shade val="93000"/>
                <a:satMod val="130000"/>
              </a:schemeClr>
            </a:gs>
            <a:gs pos="100000">
              <a:schemeClr val="accent4">
                <a:hueOff val="20237748"/>
                <a:satOff val="-20419"/>
                <a:lumOff val="-217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Epidémiologie</a:t>
          </a:r>
          <a:endParaRPr lang="fr-FR" sz="1400" kern="1200" dirty="0"/>
        </a:p>
      </dsp:txBody>
      <dsp:txXfrm>
        <a:off x="287335" y="1680320"/>
        <a:ext cx="3400170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BCF66-1800-4278-A22E-48E4C889A63B}">
      <dsp:nvSpPr>
        <dsp:cNvPr id="0" name=""/>
        <dsp:cNvSpPr/>
      </dsp:nvSpPr>
      <dsp:spPr>
        <a:xfrm>
          <a:off x="0" y="401259"/>
          <a:ext cx="448216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7865" tIns="520700" rIns="34786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Ouest : Frontière polonaise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Est : Depuis le 14/06/2024</a:t>
          </a:r>
        </a:p>
      </dsp:txBody>
      <dsp:txXfrm>
        <a:off x="0" y="401259"/>
        <a:ext cx="4482160" cy="1023750"/>
      </dsp:txXfrm>
    </dsp:sp>
    <dsp:sp modelId="{CB86DB00-A88D-4408-AEF4-FE6A0D330EA2}">
      <dsp:nvSpPr>
        <dsp:cNvPr id="0" name=""/>
        <dsp:cNvSpPr/>
      </dsp:nvSpPr>
      <dsp:spPr>
        <a:xfrm>
          <a:off x="224108" y="32259"/>
          <a:ext cx="3137512" cy="738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590" tIns="0" rIns="1185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 clusters – 60km de la France</a:t>
          </a:r>
        </a:p>
      </dsp:txBody>
      <dsp:txXfrm>
        <a:off x="260134" y="68285"/>
        <a:ext cx="3065460" cy="665948"/>
      </dsp:txXfrm>
    </dsp:sp>
    <dsp:sp modelId="{CFB5F145-CED1-48FE-9782-E967B1E5B602}">
      <dsp:nvSpPr>
        <dsp:cNvPr id="0" name=""/>
        <dsp:cNvSpPr/>
      </dsp:nvSpPr>
      <dsp:spPr>
        <a:xfrm>
          <a:off x="0" y="1929009"/>
          <a:ext cx="4482160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0237748"/>
              <a:satOff val="-20419"/>
              <a:lumOff val="-217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7865" tIns="520700" rIns="34786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759 cas, 10 foyers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Est : Incidence faible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Ouest : Incidence élevée mais d’extension spatiale</a:t>
          </a:r>
          <a:r>
            <a:rPr lang="fr-FR" sz="1050" kern="1200" dirty="0" smtClean="0"/>
            <a:t>.</a:t>
          </a:r>
          <a:endParaRPr lang="fr-FR" sz="1400" kern="1200" dirty="0"/>
        </a:p>
      </dsp:txBody>
      <dsp:txXfrm>
        <a:off x="0" y="1929009"/>
        <a:ext cx="4482160" cy="1456875"/>
      </dsp:txXfrm>
    </dsp:sp>
    <dsp:sp modelId="{3B09543F-FDF3-42F4-9F7B-C0CDF3CBC928}">
      <dsp:nvSpPr>
        <dsp:cNvPr id="0" name=""/>
        <dsp:cNvSpPr/>
      </dsp:nvSpPr>
      <dsp:spPr>
        <a:xfrm>
          <a:off x="224108" y="1560009"/>
          <a:ext cx="3137512" cy="738000"/>
        </a:xfrm>
        <a:prstGeom prst="roundRect">
          <a:avLst/>
        </a:prstGeom>
        <a:gradFill rotWithShape="0">
          <a:gsLst>
            <a:gs pos="0">
              <a:schemeClr val="accent4">
                <a:hueOff val="20237748"/>
                <a:satOff val="-20419"/>
                <a:lumOff val="-21763"/>
                <a:alphaOff val="0"/>
                <a:shade val="51000"/>
                <a:satMod val="130000"/>
              </a:schemeClr>
            </a:gs>
            <a:gs pos="80000">
              <a:schemeClr val="accent4">
                <a:hueOff val="20237748"/>
                <a:satOff val="-20419"/>
                <a:lumOff val="-21763"/>
                <a:alphaOff val="0"/>
                <a:shade val="93000"/>
                <a:satMod val="130000"/>
              </a:schemeClr>
            </a:gs>
            <a:gs pos="100000">
              <a:schemeClr val="accent4">
                <a:hueOff val="20237748"/>
                <a:satOff val="-20419"/>
                <a:lumOff val="-217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590" tIns="0" rIns="1185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Epidémiologie</a:t>
          </a:r>
          <a:endParaRPr lang="fr-FR" sz="1400" kern="1200" dirty="0"/>
        </a:p>
      </dsp:txBody>
      <dsp:txXfrm>
        <a:off x="260134" y="1596035"/>
        <a:ext cx="3065460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A3358-205C-4859-98F7-52921596B83E}">
      <dsp:nvSpPr>
        <dsp:cNvPr id="0" name=""/>
        <dsp:cNvSpPr/>
      </dsp:nvSpPr>
      <dsp:spPr>
        <a:xfrm>
          <a:off x="0" y="1116440"/>
          <a:ext cx="9074632" cy="148858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855C6-6C5E-4AF3-8D7B-A4A1C472760C}">
      <dsp:nvSpPr>
        <dsp:cNvPr id="0" name=""/>
        <dsp:cNvSpPr/>
      </dsp:nvSpPr>
      <dsp:spPr>
        <a:xfrm>
          <a:off x="4135" y="0"/>
          <a:ext cx="943512" cy="148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Contrôles officiels biosécurité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Cible ~10%</a:t>
          </a:r>
          <a:endParaRPr lang="fr-FR" sz="700" kern="1200" dirty="0"/>
        </a:p>
      </dsp:txBody>
      <dsp:txXfrm>
        <a:off x="4135" y="0"/>
        <a:ext cx="943512" cy="1488587"/>
      </dsp:txXfrm>
    </dsp:sp>
    <dsp:sp modelId="{5D6495EB-D302-4904-8B6F-E6C10081A9A4}">
      <dsp:nvSpPr>
        <dsp:cNvPr id="0" name=""/>
        <dsp:cNvSpPr/>
      </dsp:nvSpPr>
      <dsp:spPr>
        <a:xfrm>
          <a:off x="289818" y="1674660"/>
          <a:ext cx="372146" cy="3721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6120E-6BB5-4365-923E-46AFF2BBC699}">
      <dsp:nvSpPr>
        <dsp:cNvPr id="0" name=""/>
        <dsp:cNvSpPr/>
      </dsp:nvSpPr>
      <dsp:spPr>
        <a:xfrm>
          <a:off x="975513" y="2232880"/>
          <a:ext cx="740447" cy="148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Montée en puissance SAGIR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300k€ : 3 animateurs régionaux FRC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Analyses prises en charge</a:t>
          </a:r>
          <a:endParaRPr lang="fr-FR" sz="700" kern="1200" dirty="0"/>
        </a:p>
      </dsp:txBody>
      <dsp:txXfrm>
        <a:off x="975513" y="2232880"/>
        <a:ext cx="740447" cy="1488587"/>
      </dsp:txXfrm>
    </dsp:sp>
    <dsp:sp modelId="{DA756F36-E8FE-412B-A41B-8B45181672E2}">
      <dsp:nvSpPr>
        <dsp:cNvPr id="0" name=""/>
        <dsp:cNvSpPr/>
      </dsp:nvSpPr>
      <dsp:spPr>
        <a:xfrm>
          <a:off x="1159663" y="1674660"/>
          <a:ext cx="372146" cy="372146"/>
        </a:xfrm>
        <a:prstGeom prst="ellipse">
          <a:avLst/>
        </a:prstGeom>
        <a:solidFill>
          <a:schemeClr val="accent2">
            <a:hueOff val="-1265882"/>
            <a:satOff val="5962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5D3C4-5244-4EE3-9E9D-E6B678B01BD5}">
      <dsp:nvSpPr>
        <dsp:cNvPr id="0" name=""/>
        <dsp:cNvSpPr/>
      </dsp:nvSpPr>
      <dsp:spPr>
        <a:xfrm>
          <a:off x="1743826" y="0"/>
          <a:ext cx="903319" cy="148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Groupe contact transfrontalier n°1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PACA &amp; Ligurie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05 juin à Nice</a:t>
          </a:r>
          <a:endParaRPr lang="fr-FR" sz="700" kern="1200" dirty="0"/>
        </a:p>
      </dsp:txBody>
      <dsp:txXfrm>
        <a:off x="1743826" y="0"/>
        <a:ext cx="903319" cy="1488587"/>
      </dsp:txXfrm>
    </dsp:sp>
    <dsp:sp modelId="{AC05A894-4FE1-408B-A69C-FA2E0C77C327}">
      <dsp:nvSpPr>
        <dsp:cNvPr id="0" name=""/>
        <dsp:cNvSpPr/>
      </dsp:nvSpPr>
      <dsp:spPr>
        <a:xfrm>
          <a:off x="2009412" y="1674660"/>
          <a:ext cx="372146" cy="372146"/>
        </a:xfrm>
        <a:prstGeom prst="ellipse">
          <a:avLst/>
        </a:prstGeom>
        <a:solidFill>
          <a:schemeClr val="accent2">
            <a:hueOff val="-2531764"/>
            <a:satOff val="11925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2B38E-00D6-4942-987A-C43D30571A4C}">
      <dsp:nvSpPr>
        <dsp:cNvPr id="0" name=""/>
        <dsp:cNvSpPr/>
      </dsp:nvSpPr>
      <dsp:spPr>
        <a:xfrm>
          <a:off x="2675011" y="2232880"/>
          <a:ext cx="743763" cy="148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Formations techniques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Equipes cynophiles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Drones à caméra thermique</a:t>
          </a:r>
          <a:endParaRPr lang="fr-FR" sz="700" kern="1200" dirty="0"/>
        </a:p>
      </dsp:txBody>
      <dsp:txXfrm>
        <a:off x="2675011" y="2232880"/>
        <a:ext cx="743763" cy="1488587"/>
      </dsp:txXfrm>
    </dsp:sp>
    <dsp:sp modelId="{8BE0F584-9E86-4EB6-B4D8-AF29FED9D2D4}">
      <dsp:nvSpPr>
        <dsp:cNvPr id="0" name=""/>
        <dsp:cNvSpPr/>
      </dsp:nvSpPr>
      <dsp:spPr>
        <a:xfrm>
          <a:off x="2860819" y="1674660"/>
          <a:ext cx="372146" cy="372146"/>
        </a:xfrm>
        <a:prstGeom prst="ellipse">
          <a:avLst/>
        </a:prstGeom>
        <a:solidFill>
          <a:schemeClr val="accent2">
            <a:hueOff val="-3797645"/>
            <a:satOff val="17887"/>
            <a:lumOff val="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6D93B-AF51-403F-9AB8-450BEC8C3115}">
      <dsp:nvSpPr>
        <dsp:cNvPr id="0" name=""/>
        <dsp:cNvSpPr/>
      </dsp:nvSpPr>
      <dsp:spPr>
        <a:xfrm>
          <a:off x="3446639" y="0"/>
          <a:ext cx="923466" cy="148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Communication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Poursuivre actions 2023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Campagne été 2024</a:t>
          </a:r>
          <a:endParaRPr lang="fr-FR" sz="700" kern="1200" dirty="0"/>
        </a:p>
      </dsp:txBody>
      <dsp:txXfrm>
        <a:off x="3446639" y="0"/>
        <a:ext cx="923466" cy="1488587"/>
      </dsp:txXfrm>
    </dsp:sp>
    <dsp:sp modelId="{2668149C-6FE7-43CC-A7BE-320B32369719}">
      <dsp:nvSpPr>
        <dsp:cNvPr id="0" name=""/>
        <dsp:cNvSpPr/>
      </dsp:nvSpPr>
      <dsp:spPr>
        <a:xfrm>
          <a:off x="3722299" y="1674660"/>
          <a:ext cx="372146" cy="372146"/>
        </a:xfrm>
        <a:prstGeom prst="ellipse">
          <a:avLst/>
        </a:prstGeom>
        <a:solidFill>
          <a:schemeClr val="accent2">
            <a:hueOff val="-5063527"/>
            <a:satOff val="23849"/>
            <a:lumOff val="115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8DD29-AC13-445E-9C5E-27A543FC1E7E}">
      <dsp:nvSpPr>
        <dsp:cNvPr id="0" name=""/>
        <dsp:cNvSpPr/>
      </dsp:nvSpPr>
      <dsp:spPr>
        <a:xfrm>
          <a:off x="4397971" y="2232880"/>
          <a:ext cx="668237" cy="148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Renforcement des effectifs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+1 ETP au SRAL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+6 ETP à la MUS</a:t>
          </a:r>
          <a:endParaRPr lang="fr-FR" sz="700" kern="1200" dirty="0"/>
        </a:p>
      </dsp:txBody>
      <dsp:txXfrm>
        <a:off x="4397971" y="2232880"/>
        <a:ext cx="668237" cy="1488587"/>
      </dsp:txXfrm>
    </dsp:sp>
    <dsp:sp modelId="{17DF1D27-4E51-4B42-8C64-1905B67658A4}">
      <dsp:nvSpPr>
        <dsp:cNvPr id="0" name=""/>
        <dsp:cNvSpPr/>
      </dsp:nvSpPr>
      <dsp:spPr>
        <a:xfrm>
          <a:off x="4546016" y="1674660"/>
          <a:ext cx="372146" cy="372146"/>
        </a:xfrm>
        <a:prstGeom prst="ellipse">
          <a:avLst/>
        </a:prstGeom>
        <a:solidFill>
          <a:schemeClr val="accent2">
            <a:hueOff val="-6329409"/>
            <a:satOff val="29812"/>
            <a:lumOff val="143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89642-EED6-4B4F-9BBD-D14A66EE68F1}">
      <dsp:nvSpPr>
        <dsp:cNvPr id="0" name=""/>
        <dsp:cNvSpPr/>
      </dsp:nvSpPr>
      <dsp:spPr>
        <a:xfrm>
          <a:off x="5094074" y="0"/>
          <a:ext cx="820916" cy="148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Préparation des services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Exercices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Diagnostics PISU</a:t>
          </a:r>
          <a:endParaRPr lang="fr-FR" sz="700" kern="1200" dirty="0"/>
        </a:p>
      </dsp:txBody>
      <dsp:txXfrm>
        <a:off x="5094074" y="0"/>
        <a:ext cx="820916" cy="1488587"/>
      </dsp:txXfrm>
    </dsp:sp>
    <dsp:sp modelId="{00D475D7-B997-409D-9118-7BEEA027292C}">
      <dsp:nvSpPr>
        <dsp:cNvPr id="0" name=""/>
        <dsp:cNvSpPr/>
      </dsp:nvSpPr>
      <dsp:spPr>
        <a:xfrm>
          <a:off x="5318459" y="1674660"/>
          <a:ext cx="372146" cy="372146"/>
        </a:xfrm>
        <a:prstGeom prst="ellipse">
          <a:avLst/>
        </a:prstGeom>
        <a:solidFill>
          <a:schemeClr val="accent2">
            <a:hueOff val="-7595291"/>
            <a:satOff val="35774"/>
            <a:lumOff val="1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B76DF-3313-4D17-B8A4-DACACF8AFA5F}">
      <dsp:nvSpPr>
        <dsp:cNvPr id="0" name=""/>
        <dsp:cNvSpPr/>
      </dsp:nvSpPr>
      <dsp:spPr>
        <a:xfrm>
          <a:off x="5942856" y="2232880"/>
          <a:ext cx="644847" cy="148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GCT n°2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Rencontre terrain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PACA, AURA &amp; Ligurie, Piémont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700" kern="1200" dirty="0"/>
        </a:p>
      </dsp:txBody>
      <dsp:txXfrm>
        <a:off x="5942856" y="2232880"/>
        <a:ext cx="644847" cy="1488587"/>
      </dsp:txXfrm>
    </dsp:sp>
    <dsp:sp modelId="{FF288A2B-5DF5-4892-BE77-399D74FF0DA1}">
      <dsp:nvSpPr>
        <dsp:cNvPr id="0" name=""/>
        <dsp:cNvSpPr/>
      </dsp:nvSpPr>
      <dsp:spPr>
        <a:xfrm>
          <a:off x="6079206" y="1674660"/>
          <a:ext cx="372146" cy="372146"/>
        </a:xfrm>
        <a:prstGeom prst="ellipse">
          <a:avLst/>
        </a:prstGeom>
        <a:solidFill>
          <a:schemeClr val="accent2">
            <a:hueOff val="-8861172"/>
            <a:satOff val="41736"/>
            <a:lumOff val="201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9C2E4-A3DF-438E-BCED-7E255944CEEB}">
      <dsp:nvSpPr>
        <dsp:cNvPr id="0" name=""/>
        <dsp:cNvSpPr/>
      </dsp:nvSpPr>
      <dsp:spPr>
        <a:xfrm>
          <a:off x="6615568" y="0"/>
          <a:ext cx="698220" cy="148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Audits biosécurité volontaires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err="1" smtClean="0"/>
            <a:t>PigConnect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2M€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2025</a:t>
          </a:r>
          <a:endParaRPr lang="fr-FR" sz="700" kern="1200" dirty="0"/>
        </a:p>
      </dsp:txBody>
      <dsp:txXfrm>
        <a:off x="6615568" y="0"/>
        <a:ext cx="698220" cy="1488587"/>
      </dsp:txXfrm>
    </dsp:sp>
    <dsp:sp modelId="{D0D148E0-ADE0-4722-A75E-4A4A8B6F7470}">
      <dsp:nvSpPr>
        <dsp:cNvPr id="0" name=""/>
        <dsp:cNvSpPr/>
      </dsp:nvSpPr>
      <dsp:spPr>
        <a:xfrm>
          <a:off x="6778605" y="1674660"/>
          <a:ext cx="372146" cy="372146"/>
        </a:xfrm>
        <a:prstGeom prst="ellipse">
          <a:avLst/>
        </a:prstGeom>
        <a:solidFill>
          <a:schemeClr val="accent2">
            <a:hueOff val="-10127054"/>
            <a:satOff val="47699"/>
            <a:lumOff val="230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EE133-441A-45C4-93C2-EBD0676143F7}">
      <dsp:nvSpPr>
        <dsp:cNvPr id="0" name=""/>
        <dsp:cNvSpPr/>
      </dsp:nvSpPr>
      <dsp:spPr>
        <a:xfrm>
          <a:off x="7341654" y="2232880"/>
          <a:ext cx="821379" cy="148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Marché public pour clôtures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En anticipation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Livraison, pose, maintenance, démontage 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En cours d’élaboration</a:t>
          </a:r>
          <a:endParaRPr lang="fr-FR" sz="700" kern="1200" dirty="0"/>
        </a:p>
      </dsp:txBody>
      <dsp:txXfrm>
        <a:off x="7341654" y="2232880"/>
        <a:ext cx="821379" cy="1488587"/>
      </dsp:txXfrm>
    </dsp:sp>
    <dsp:sp modelId="{28F13FF9-DB65-4781-AE30-C078C37A448C}">
      <dsp:nvSpPr>
        <dsp:cNvPr id="0" name=""/>
        <dsp:cNvSpPr/>
      </dsp:nvSpPr>
      <dsp:spPr>
        <a:xfrm>
          <a:off x="7566270" y="1674660"/>
          <a:ext cx="372146" cy="372146"/>
        </a:xfrm>
        <a:prstGeom prst="ellipse">
          <a:avLst/>
        </a:prstGeom>
        <a:solidFill>
          <a:schemeClr val="accent2">
            <a:hueOff val="-11392936"/>
            <a:satOff val="53661"/>
            <a:lumOff val="2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EE04A-3664-4BAA-9F36-F6C7E1183D49}">
      <dsp:nvSpPr>
        <dsp:cNvPr id="0" name=""/>
        <dsp:cNvSpPr/>
      </dsp:nvSpPr>
      <dsp:spPr>
        <a:xfrm>
          <a:off x="1838616" y="1847937"/>
          <a:ext cx="2247198" cy="224719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Groupe contact technique</a:t>
          </a:r>
          <a:endParaRPr lang="fr-FR" sz="800" kern="1200" dirty="0"/>
        </a:p>
      </dsp:txBody>
      <dsp:txXfrm>
        <a:off x="2290403" y="2374332"/>
        <a:ext cx="1343624" cy="1155107"/>
      </dsp:txXfrm>
    </dsp:sp>
    <dsp:sp modelId="{FC14C1F7-85F5-4B06-97A9-150E61FA4E11}">
      <dsp:nvSpPr>
        <dsp:cNvPr id="0" name=""/>
        <dsp:cNvSpPr/>
      </dsp:nvSpPr>
      <dsp:spPr>
        <a:xfrm>
          <a:off x="1552609" y="3237114"/>
          <a:ext cx="1430035" cy="85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/>
            <a:t>Présentation situations sanitaires</a:t>
          </a:r>
          <a:endParaRPr lang="fr-FR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/>
            <a:t>Plan d’actions PPA français</a:t>
          </a:r>
          <a:endParaRPr lang="fr-FR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/>
            <a:t>Stratégie de lutte Ligurie</a:t>
          </a:r>
          <a:endParaRPr lang="fr-FR" sz="600" kern="1200" dirty="0"/>
        </a:p>
        <a:p>
          <a:pPr marL="114300" lvl="2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/>
            <a:t>RETEX</a:t>
          </a:r>
          <a:endParaRPr lang="fr-FR" sz="600" kern="1200" dirty="0"/>
        </a:p>
        <a:p>
          <a:pPr marL="114300" lvl="2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/>
            <a:t>Surveillance</a:t>
          </a:r>
          <a:endParaRPr lang="fr-FR" sz="600" kern="1200" dirty="0"/>
        </a:p>
        <a:p>
          <a:pPr marL="114300" lvl="2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/>
            <a:t>Gestion carcasses</a:t>
          </a:r>
          <a:endParaRPr lang="fr-FR" sz="600" kern="1200" dirty="0"/>
        </a:p>
        <a:p>
          <a:pPr marL="114300" lvl="2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/>
            <a:t>Communication</a:t>
          </a:r>
          <a:endParaRPr lang="fr-FR" sz="600" kern="1200" dirty="0"/>
        </a:p>
      </dsp:txBody>
      <dsp:txXfrm>
        <a:off x="1577740" y="3262245"/>
        <a:ext cx="1379773" cy="807759"/>
      </dsp:txXfrm>
    </dsp:sp>
    <dsp:sp modelId="{9ADF7382-2103-41EE-A102-790F8F269C27}">
      <dsp:nvSpPr>
        <dsp:cNvPr id="0" name=""/>
        <dsp:cNvSpPr/>
      </dsp:nvSpPr>
      <dsp:spPr>
        <a:xfrm>
          <a:off x="531155" y="1316781"/>
          <a:ext cx="1634326" cy="1634326"/>
        </a:xfrm>
        <a:prstGeom prst="gear6">
          <a:avLst/>
        </a:prstGeom>
        <a:solidFill>
          <a:schemeClr val="accent2">
            <a:hueOff val="-5696468"/>
            <a:satOff val="26831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Stratégie coordonnée internationale</a:t>
          </a:r>
          <a:endParaRPr lang="fr-FR" sz="800" kern="1200" dirty="0"/>
        </a:p>
      </dsp:txBody>
      <dsp:txXfrm>
        <a:off x="942601" y="1730714"/>
        <a:ext cx="811434" cy="806460"/>
      </dsp:txXfrm>
    </dsp:sp>
    <dsp:sp modelId="{362F1748-14B6-40FC-B16F-E8699A1572E3}">
      <dsp:nvSpPr>
        <dsp:cNvPr id="0" name=""/>
        <dsp:cNvSpPr/>
      </dsp:nvSpPr>
      <dsp:spPr>
        <a:xfrm>
          <a:off x="0" y="2379093"/>
          <a:ext cx="1430035" cy="85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696468"/>
              <a:satOff val="26831"/>
              <a:lumOff val="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/>
            <a:t>Coordination des actions</a:t>
          </a:r>
          <a:endParaRPr lang="fr-FR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/>
            <a:t>Communication</a:t>
          </a:r>
          <a:endParaRPr lang="fr-FR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/>
            <a:t>Intégration Piémont</a:t>
          </a:r>
          <a:endParaRPr lang="fr-FR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/>
            <a:t>Invitation d’autres experts</a:t>
          </a:r>
          <a:endParaRPr lang="fr-FR" sz="600" kern="1200" dirty="0"/>
        </a:p>
      </dsp:txBody>
      <dsp:txXfrm>
        <a:off x="25131" y="2404224"/>
        <a:ext cx="1379773" cy="807759"/>
      </dsp:txXfrm>
    </dsp:sp>
    <dsp:sp modelId="{CA9E5275-21CB-4C2A-91CC-3AF11EBD345B}">
      <dsp:nvSpPr>
        <dsp:cNvPr id="0" name=""/>
        <dsp:cNvSpPr/>
      </dsp:nvSpPr>
      <dsp:spPr>
        <a:xfrm rot="20700000">
          <a:off x="1446545" y="189263"/>
          <a:ext cx="1601305" cy="1601305"/>
        </a:xfrm>
        <a:prstGeom prst="gear6">
          <a:avLst/>
        </a:prstGeom>
        <a:solidFill>
          <a:schemeClr val="accent2">
            <a:hueOff val="-11392936"/>
            <a:satOff val="53661"/>
            <a:lumOff val="2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Coopération « terrain »</a:t>
          </a:r>
          <a:endParaRPr lang="fr-FR" sz="800" kern="1200" dirty="0"/>
        </a:p>
      </dsp:txBody>
      <dsp:txXfrm rot="-20700000">
        <a:off x="1797758" y="540476"/>
        <a:ext cx="898879" cy="898879"/>
      </dsp:txXfrm>
    </dsp:sp>
    <dsp:sp modelId="{8B87BEBA-1EDA-4181-AB70-C5F7551923A2}">
      <dsp:nvSpPr>
        <dsp:cNvPr id="0" name=""/>
        <dsp:cNvSpPr/>
      </dsp:nvSpPr>
      <dsp:spPr>
        <a:xfrm>
          <a:off x="2655779" y="540476"/>
          <a:ext cx="1430035" cy="85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1392936"/>
              <a:satOff val="53661"/>
              <a:lumOff val="2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/>
            <a:t>Informations directes</a:t>
          </a:r>
          <a:endParaRPr lang="fr-FR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/>
            <a:t>Formation de nos agents sur place</a:t>
          </a:r>
          <a:endParaRPr lang="fr-FR" sz="600" kern="1200" dirty="0"/>
        </a:p>
      </dsp:txBody>
      <dsp:txXfrm>
        <a:off x="2680910" y="565607"/>
        <a:ext cx="1379773" cy="807759"/>
      </dsp:txXfrm>
    </dsp:sp>
    <dsp:sp modelId="{DA766A67-DD3F-43FD-A365-7DB1AF43B338}">
      <dsp:nvSpPr>
        <dsp:cNvPr id="0" name=""/>
        <dsp:cNvSpPr/>
      </dsp:nvSpPr>
      <dsp:spPr>
        <a:xfrm>
          <a:off x="1664637" y="1509512"/>
          <a:ext cx="2876413" cy="2876413"/>
        </a:xfrm>
        <a:prstGeom prst="circularArrow">
          <a:avLst>
            <a:gd name="adj1" fmla="val 4688"/>
            <a:gd name="adj2" fmla="val 299029"/>
            <a:gd name="adj3" fmla="val 2513625"/>
            <a:gd name="adj4" fmla="val 1586676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A8E3C-2927-492F-A73C-75D6BB1B8AE2}">
      <dsp:nvSpPr>
        <dsp:cNvPr id="0" name=""/>
        <dsp:cNvSpPr/>
      </dsp:nvSpPr>
      <dsp:spPr>
        <a:xfrm>
          <a:off x="241719" y="955632"/>
          <a:ext cx="2089894" cy="20898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5696468"/>
            <a:satOff val="26831"/>
            <a:lumOff val="1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D5250-A3FE-4FBC-AF32-6E2ACBBACDFE}">
      <dsp:nvSpPr>
        <dsp:cNvPr id="0" name=""/>
        <dsp:cNvSpPr/>
      </dsp:nvSpPr>
      <dsp:spPr>
        <a:xfrm>
          <a:off x="1076146" y="-161017"/>
          <a:ext cx="2253326" cy="225332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1392936"/>
            <a:satOff val="53661"/>
            <a:lumOff val="2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C0D-CD44-4055-895A-F0F3D5E1FD46}">
      <dsp:nvSpPr>
        <dsp:cNvPr id="0" name=""/>
        <dsp:cNvSpPr/>
      </dsp:nvSpPr>
      <dsp:spPr>
        <a:xfrm rot="5400000">
          <a:off x="-196146" y="197406"/>
          <a:ext cx="1307641" cy="9153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05/06/2024</a:t>
          </a:r>
          <a:endParaRPr lang="fr-FR" sz="1100" kern="1200" dirty="0"/>
        </a:p>
      </dsp:txBody>
      <dsp:txXfrm rot="-5400000">
        <a:off x="1" y="458933"/>
        <a:ext cx="915348" cy="392293"/>
      </dsp:txXfrm>
    </dsp:sp>
    <dsp:sp modelId="{85DC38DA-EBD5-4730-95E5-323849C5A554}">
      <dsp:nvSpPr>
        <dsp:cNvPr id="0" name=""/>
        <dsp:cNvSpPr/>
      </dsp:nvSpPr>
      <dsp:spPr>
        <a:xfrm rot="5400000">
          <a:off x="1922667" y="-1006058"/>
          <a:ext cx="849966" cy="2864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PACA &amp; Ligurie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A Nice</a:t>
          </a:r>
          <a:endParaRPr lang="fr-FR" sz="1400" kern="1200" dirty="0"/>
        </a:p>
      </dsp:txBody>
      <dsp:txXfrm rot="-5400000">
        <a:off x="915349" y="42752"/>
        <a:ext cx="2823111" cy="766982"/>
      </dsp:txXfrm>
    </dsp:sp>
    <dsp:sp modelId="{96DC9B5C-C8B3-43F9-B8BD-D2E3E6564BD4}">
      <dsp:nvSpPr>
        <dsp:cNvPr id="0" name=""/>
        <dsp:cNvSpPr/>
      </dsp:nvSpPr>
      <dsp:spPr>
        <a:xfrm rot="5400000">
          <a:off x="-196146" y="1306521"/>
          <a:ext cx="1307641" cy="9153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26-27/11/2024</a:t>
          </a:r>
          <a:endParaRPr lang="fr-FR" sz="1100" kern="1200" dirty="0"/>
        </a:p>
      </dsp:txBody>
      <dsp:txXfrm rot="-5400000">
        <a:off x="1" y="1568048"/>
        <a:ext cx="915348" cy="392293"/>
      </dsp:txXfrm>
    </dsp:sp>
    <dsp:sp modelId="{46A7E9DE-D5D4-441A-BF06-DFCBD4ED89B3}">
      <dsp:nvSpPr>
        <dsp:cNvPr id="0" name=""/>
        <dsp:cNvSpPr/>
      </dsp:nvSpPr>
      <dsp:spPr>
        <a:xfrm rot="5400000">
          <a:off x="1922667" y="103057"/>
          <a:ext cx="849966" cy="2864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PACA, AURA &amp; Ligurie, Piémont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Gênes &amp; </a:t>
          </a:r>
          <a:r>
            <a:rPr lang="fr-FR" sz="1400" kern="1200" dirty="0" err="1" smtClean="0"/>
            <a:t>Cunéo</a:t>
          </a:r>
          <a:endParaRPr lang="fr-FR" sz="1400" kern="1200" dirty="0"/>
        </a:p>
      </dsp:txBody>
      <dsp:txXfrm rot="-5400000">
        <a:off x="915349" y="1151867"/>
        <a:ext cx="2823111" cy="766982"/>
      </dsp:txXfrm>
    </dsp:sp>
    <dsp:sp modelId="{577E0F4D-4C50-4F1A-A2B2-199C34224C1B}">
      <dsp:nvSpPr>
        <dsp:cNvPr id="0" name=""/>
        <dsp:cNvSpPr/>
      </dsp:nvSpPr>
      <dsp:spPr>
        <a:xfrm rot="5400000">
          <a:off x="-196146" y="2415636"/>
          <a:ext cx="1307641" cy="91534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2025</a:t>
          </a:r>
          <a:endParaRPr lang="fr-FR" sz="1100" kern="1200" dirty="0"/>
        </a:p>
      </dsp:txBody>
      <dsp:txXfrm rot="-5400000">
        <a:off x="1" y="2677163"/>
        <a:ext cx="915348" cy="392293"/>
      </dsp:txXfrm>
    </dsp:sp>
    <dsp:sp modelId="{2C7E22B0-35DE-4E0A-B17D-DE5369FD4BD5}">
      <dsp:nvSpPr>
        <dsp:cNvPr id="0" name=""/>
        <dsp:cNvSpPr/>
      </dsp:nvSpPr>
      <dsp:spPr>
        <a:xfrm rot="5400000">
          <a:off x="1922667" y="1212172"/>
          <a:ext cx="849966" cy="2864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France</a:t>
          </a:r>
          <a:endParaRPr lang="fr-FR" sz="1400" kern="1200" dirty="0"/>
        </a:p>
      </dsp:txBody>
      <dsp:txXfrm rot="-5400000">
        <a:off x="915349" y="2260982"/>
        <a:ext cx="2823111" cy="7669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3EB1-E170-4FC2-A911-7D04F2FABB41}">
      <dsp:nvSpPr>
        <dsp:cNvPr id="0" name=""/>
        <dsp:cNvSpPr/>
      </dsp:nvSpPr>
      <dsp:spPr>
        <a:xfrm>
          <a:off x="0" y="872281"/>
          <a:ext cx="8949093" cy="116304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8857F-DC45-41D9-BB8C-82BCDB040BCD}">
      <dsp:nvSpPr>
        <dsp:cNvPr id="0" name=""/>
        <dsp:cNvSpPr/>
      </dsp:nvSpPr>
      <dsp:spPr>
        <a:xfrm>
          <a:off x="2443" y="0"/>
          <a:ext cx="911122" cy="116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Chasseurs (15/06)</a:t>
          </a:r>
          <a:endParaRPr lang="fr-FR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Salon Game </a:t>
          </a:r>
          <a:r>
            <a:rPr lang="fr-FR" sz="1000" kern="1200" dirty="0" err="1" smtClean="0"/>
            <a:t>Fair</a:t>
          </a:r>
          <a:endParaRPr lang="fr-FR" sz="1000" kern="1200" dirty="0"/>
        </a:p>
      </dsp:txBody>
      <dsp:txXfrm>
        <a:off x="2443" y="0"/>
        <a:ext cx="911122" cy="1163041"/>
      </dsp:txXfrm>
    </dsp:sp>
    <dsp:sp modelId="{6ABEC694-714A-4281-80F7-F40B6CEE6D10}">
      <dsp:nvSpPr>
        <dsp:cNvPr id="0" name=""/>
        <dsp:cNvSpPr/>
      </dsp:nvSpPr>
      <dsp:spPr>
        <a:xfrm>
          <a:off x="312624" y="1308421"/>
          <a:ext cx="290760" cy="2907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8CEA37-33C2-4395-96B6-E2C280109576}">
      <dsp:nvSpPr>
        <dsp:cNvPr id="0" name=""/>
        <dsp:cNvSpPr/>
      </dsp:nvSpPr>
      <dsp:spPr>
        <a:xfrm>
          <a:off x="942570" y="1744562"/>
          <a:ext cx="1070904" cy="116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Transporteurs (04/07)</a:t>
          </a:r>
          <a:endParaRPr lang="fr-FR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Fédération nationale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Spots autoroute</a:t>
          </a:r>
          <a:endParaRPr lang="fr-FR" sz="1000" kern="1200" dirty="0"/>
        </a:p>
      </dsp:txBody>
      <dsp:txXfrm>
        <a:off x="942570" y="1744562"/>
        <a:ext cx="1070904" cy="1163041"/>
      </dsp:txXfrm>
    </dsp:sp>
    <dsp:sp modelId="{DBF56A7A-DF39-461F-8B11-90A102C8A877}">
      <dsp:nvSpPr>
        <dsp:cNvPr id="0" name=""/>
        <dsp:cNvSpPr/>
      </dsp:nvSpPr>
      <dsp:spPr>
        <a:xfrm>
          <a:off x="1332641" y="1308421"/>
          <a:ext cx="290760" cy="290760"/>
        </a:xfrm>
        <a:prstGeom prst="ellipse">
          <a:avLst/>
        </a:prstGeom>
        <a:solidFill>
          <a:schemeClr val="accent2">
            <a:hueOff val="-1424117"/>
            <a:satOff val="6708"/>
            <a:lumOff val="32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9BD35E-3F45-4C6B-B0D3-F3CA636B119C}">
      <dsp:nvSpPr>
        <dsp:cNvPr id="0" name=""/>
        <dsp:cNvSpPr/>
      </dsp:nvSpPr>
      <dsp:spPr>
        <a:xfrm>
          <a:off x="2042477" y="0"/>
          <a:ext cx="992849" cy="116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Travailleurs saisonniers</a:t>
          </a:r>
          <a:endParaRPr lang="fr-FR" sz="1100" kern="1200" dirty="0"/>
        </a:p>
      </dsp:txBody>
      <dsp:txXfrm>
        <a:off x="2042477" y="0"/>
        <a:ext cx="992849" cy="1163041"/>
      </dsp:txXfrm>
    </dsp:sp>
    <dsp:sp modelId="{310AF36C-4BEE-4BB0-B995-EBD508BC3F9D}">
      <dsp:nvSpPr>
        <dsp:cNvPr id="0" name=""/>
        <dsp:cNvSpPr/>
      </dsp:nvSpPr>
      <dsp:spPr>
        <a:xfrm>
          <a:off x="2393522" y="1308421"/>
          <a:ext cx="290760" cy="290760"/>
        </a:xfrm>
        <a:prstGeom prst="ellipse">
          <a:avLst/>
        </a:prstGeom>
        <a:solidFill>
          <a:schemeClr val="accent2">
            <a:hueOff val="-2848234"/>
            <a:satOff val="13415"/>
            <a:lumOff val="64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C7442E-C68C-41AA-8F83-D30FA0AEB59A}">
      <dsp:nvSpPr>
        <dsp:cNvPr id="0" name=""/>
        <dsp:cNvSpPr/>
      </dsp:nvSpPr>
      <dsp:spPr>
        <a:xfrm>
          <a:off x="3064330" y="1744562"/>
          <a:ext cx="580074" cy="116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PNR</a:t>
          </a:r>
          <a:endParaRPr lang="fr-FR" sz="1100" kern="1200" dirty="0"/>
        </a:p>
      </dsp:txBody>
      <dsp:txXfrm>
        <a:off x="3064330" y="1744562"/>
        <a:ext cx="580074" cy="1163041"/>
      </dsp:txXfrm>
    </dsp:sp>
    <dsp:sp modelId="{EAC0387F-1D38-408D-9EBB-F2D7C62E73E4}">
      <dsp:nvSpPr>
        <dsp:cNvPr id="0" name=""/>
        <dsp:cNvSpPr/>
      </dsp:nvSpPr>
      <dsp:spPr>
        <a:xfrm>
          <a:off x="3208987" y="1308421"/>
          <a:ext cx="290760" cy="290760"/>
        </a:xfrm>
        <a:prstGeom prst="ellipse">
          <a:avLst/>
        </a:prstGeom>
        <a:solidFill>
          <a:schemeClr val="accent2">
            <a:hueOff val="-4272351"/>
            <a:satOff val="20123"/>
            <a:lumOff val="9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067FA0-6DF9-427C-B0AC-0FFCDE010D15}">
      <dsp:nvSpPr>
        <dsp:cNvPr id="0" name=""/>
        <dsp:cNvSpPr/>
      </dsp:nvSpPr>
      <dsp:spPr>
        <a:xfrm>
          <a:off x="3673408" y="0"/>
          <a:ext cx="914336" cy="116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CROPSAV (12/08)</a:t>
          </a:r>
          <a:endParaRPr lang="fr-FR" sz="1100" kern="1200" dirty="0"/>
        </a:p>
      </dsp:txBody>
      <dsp:txXfrm>
        <a:off x="3673408" y="0"/>
        <a:ext cx="914336" cy="1163041"/>
      </dsp:txXfrm>
    </dsp:sp>
    <dsp:sp modelId="{0170C265-EEEE-4C7B-ADCC-55EF1CC22802}">
      <dsp:nvSpPr>
        <dsp:cNvPr id="0" name=""/>
        <dsp:cNvSpPr/>
      </dsp:nvSpPr>
      <dsp:spPr>
        <a:xfrm>
          <a:off x="3985196" y="1308421"/>
          <a:ext cx="290760" cy="290760"/>
        </a:xfrm>
        <a:prstGeom prst="ellipse">
          <a:avLst/>
        </a:prstGeom>
        <a:solidFill>
          <a:schemeClr val="accent2">
            <a:hueOff val="-5696468"/>
            <a:satOff val="26831"/>
            <a:lumOff val="129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8CBBDE-5A73-4342-820B-33816DD18CAC}">
      <dsp:nvSpPr>
        <dsp:cNvPr id="0" name=""/>
        <dsp:cNvSpPr/>
      </dsp:nvSpPr>
      <dsp:spPr>
        <a:xfrm>
          <a:off x="4616748" y="1744562"/>
          <a:ext cx="761834" cy="116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SDIDPC (12/08)</a:t>
          </a:r>
          <a:endParaRPr lang="fr-FR" sz="1100" kern="1200" dirty="0"/>
        </a:p>
      </dsp:txBody>
      <dsp:txXfrm>
        <a:off x="4616748" y="1744562"/>
        <a:ext cx="761834" cy="1163041"/>
      </dsp:txXfrm>
    </dsp:sp>
    <dsp:sp modelId="{ED94EB93-7404-462E-A335-F64CCD659DD9}">
      <dsp:nvSpPr>
        <dsp:cNvPr id="0" name=""/>
        <dsp:cNvSpPr/>
      </dsp:nvSpPr>
      <dsp:spPr>
        <a:xfrm>
          <a:off x="4852286" y="1308421"/>
          <a:ext cx="290760" cy="290760"/>
        </a:xfrm>
        <a:prstGeom prst="ellipse">
          <a:avLst/>
        </a:prstGeom>
        <a:solidFill>
          <a:schemeClr val="accent2">
            <a:hueOff val="-7120585"/>
            <a:satOff val="33538"/>
            <a:lumOff val="161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6E282-AD2F-4E13-9559-CFF72618A5F7}">
      <dsp:nvSpPr>
        <dsp:cNvPr id="0" name=""/>
        <dsp:cNvSpPr/>
      </dsp:nvSpPr>
      <dsp:spPr>
        <a:xfrm>
          <a:off x="5407587" y="0"/>
          <a:ext cx="1152230" cy="116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Usagers de la forêt (12/08)</a:t>
          </a:r>
          <a:endParaRPr lang="fr-FR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Professionnels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Fédérations de sport</a:t>
          </a:r>
          <a:endParaRPr lang="fr-FR" sz="1000" kern="1200" dirty="0"/>
        </a:p>
      </dsp:txBody>
      <dsp:txXfrm>
        <a:off x="5407587" y="0"/>
        <a:ext cx="1152230" cy="1163041"/>
      </dsp:txXfrm>
    </dsp:sp>
    <dsp:sp modelId="{070CD616-07A3-4CFE-8CDA-24FECA26A934}">
      <dsp:nvSpPr>
        <dsp:cNvPr id="0" name=""/>
        <dsp:cNvSpPr/>
      </dsp:nvSpPr>
      <dsp:spPr>
        <a:xfrm>
          <a:off x="5838322" y="1308421"/>
          <a:ext cx="290760" cy="290760"/>
        </a:xfrm>
        <a:prstGeom prst="ellipse">
          <a:avLst/>
        </a:prstGeom>
        <a:solidFill>
          <a:schemeClr val="accent2">
            <a:hueOff val="-8544702"/>
            <a:satOff val="40246"/>
            <a:lumOff val="1941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074F4F-1E33-4DA1-9569-F57273175D2F}">
      <dsp:nvSpPr>
        <dsp:cNvPr id="0" name=""/>
        <dsp:cNvSpPr/>
      </dsp:nvSpPr>
      <dsp:spPr>
        <a:xfrm>
          <a:off x="6588821" y="1744562"/>
          <a:ext cx="853840" cy="116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Grand public (13/08)</a:t>
          </a:r>
          <a:endParaRPr lang="fr-FR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Internet DRAAF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Internet préfectures</a:t>
          </a:r>
          <a:endParaRPr lang="fr-FR" sz="1000" kern="1200" dirty="0"/>
        </a:p>
      </dsp:txBody>
      <dsp:txXfrm>
        <a:off x="6588821" y="1744562"/>
        <a:ext cx="853840" cy="1163041"/>
      </dsp:txXfrm>
    </dsp:sp>
    <dsp:sp modelId="{BC80D8C5-268D-441F-853A-9D7E532E3F84}">
      <dsp:nvSpPr>
        <dsp:cNvPr id="0" name=""/>
        <dsp:cNvSpPr/>
      </dsp:nvSpPr>
      <dsp:spPr>
        <a:xfrm>
          <a:off x="6870361" y="1308421"/>
          <a:ext cx="290760" cy="290760"/>
        </a:xfrm>
        <a:prstGeom prst="ellipse">
          <a:avLst/>
        </a:prstGeom>
        <a:solidFill>
          <a:schemeClr val="accent2">
            <a:hueOff val="-9968818"/>
            <a:satOff val="46953"/>
            <a:lumOff val="226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DDD8A3-797B-4346-AD6F-45FE43EE5142}">
      <dsp:nvSpPr>
        <dsp:cNvPr id="0" name=""/>
        <dsp:cNvSpPr/>
      </dsp:nvSpPr>
      <dsp:spPr>
        <a:xfrm>
          <a:off x="7471665" y="0"/>
          <a:ext cx="580074" cy="116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Détenteurs de suidés</a:t>
          </a:r>
          <a:endParaRPr lang="fr-FR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Petits détenteurs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Maires</a:t>
          </a:r>
          <a:endParaRPr lang="fr-FR" sz="1000" kern="1200" dirty="0"/>
        </a:p>
      </dsp:txBody>
      <dsp:txXfrm>
        <a:off x="7471665" y="0"/>
        <a:ext cx="580074" cy="1163041"/>
      </dsp:txXfrm>
    </dsp:sp>
    <dsp:sp modelId="{263576D9-0105-4E08-8897-34E938443C54}">
      <dsp:nvSpPr>
        <dsp:cNvPr id="0" name=""/>
        <dsp:cNvSpPr/>
      </dsp:nvSpPr>
      <dsp:spPr>
        <a:xfrm>
          <a:off x="7616322" y="1308421"/>
          <a:ext cx="290760" cy="290760"/>
        </a:xfrm>
        <a:prstGeom prst="ellipse">
          <a:avLst/>
        </a:prstGeom>
        <a:solidFill>
          <a:schemeClr val="accent2">
            <a:hueOff val="-11392936"/>
            <a:satOff val="53661"/>
            <a:lumOff val="2588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3B463-0495-42B2-8153-BFD3EBA2D52E}">
      <dsp:nvSpPr>
        <dsp:cNvPr id="0" name=""/>
        <dsp:cNvSpPr/>
      </dsp:nvSpPr>
      <dsp:spPr>
        <a:xfrm>
          <a:off x="1193599" y="1487"/>
          <a:ext cx="1841614" cy="920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Diagnostics PISU</a:t>
          </a:r>
          <a:endParaRPr lang="fr-FR" sz="2300" kern="1200" dirty="0"/>
        </a:p>
      </dsp:txBody>
      <dsp:txXfrm>
        <a:off x="1220569" y="28457"/>
        <a:ext cx="1787674" cy="866867"/>
      </dsp:txXfrm>
    </dsp:sp>
    <dsp:sp modelId="{79D67B64-7495-4025-87E0-74955745D5C8}">
      <dsp:nvSpPr>
        <dsp:cNvPr id="0" name=""/>
        <dsp:cNvSpPr/>
      </dsp:nvSpPr>
      <dsp:spPr>
        <a:xfrm>
          <a:off x="1377760" y="922294"/>
          <a:ext cx="184161" cy="69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605"/>
              </a:lnTo>
              <a:lnTo>
                <a:pt x="184161" y="69060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12A0E-C00F-4F86-81DD-87A4F1489BFA}">
      <dsp:nvSpPr>
        <dsp:cNvPr id="0" name=""/>
        <dsp:cNvSpPr/>
      </dsp:nvSpPr>
      <dsp:spPr>
        <a:xfrm>
          <a:off x="1561922" y="1152496"/>
          <a:ext cx="1473291" cy="92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Cycle 2021-2023</a:t>
          </a:r>
          <a:endParaRPr lang="fr-FR" sz="1400" kern="1200" dirty="0"/>
        </a:p>
      </dsp:txBody>
      <dsp:txXfrm>
        <a:off x="1588892" y="1179466"/>
        <a:ext cx="1419351" cy="866867"/>
      </dsp:txXfrm>
    </dsp:sp>
    <dsp:sp modelId="{D959C75C-17D0-43FE-BB1B-A0C04E250505}">
      <dsp:nvSpPr>
        <dsp:cNvPr id="0" name=""/>
        <dsp:cNvSpPr/>
      </dsp:nvSpPr>
      <dsp:spPr>
        <a:xfrm>
          <a:off x="1377760" y="922294"/>
          <a:ext cx="184161" cy="1841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614"/>
              </a:lnTo>
              <a:lnTo>
                <a:pt x="184161" y="184161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3B7CD-5C6D-4EDC-BCBB-8EFBDD82BA16}">
      <dsp:nvSpPr>
        <dsp:cNvPr id="0" name=""/>
        <dsp:cNvSpPr/>
      </dsp:nvSpPr>
      <dsp:spPr>
        <a:xfrm>
          <a:off x="1561922" y="2303505"/>
          <a:ext cx="1473291" cy="92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Cycle 2024-2026</a:t>
          </a:r>
          <a:endParaRPr lang="fr-FR" sz="1400" kern="1200" dirty="0"/>
        </a:p>
      </dsp:txBody>
      <dsp:txXfrm>
        <a:off x="1588892" y="2330475"/>
        <a:ext cx="1419351" cy="866867"/>
      </dsp:txXfrm>
    </dsp:sp>
    <dsp:sp modelId="{FF9BD3E4-FFEA-4346-B2B8-E8F300CE2368}">
      <dsp:nvSpPr>
        <dsp:cNvPr id="0" name=""/>
        <dsp:cNvSpPr/>
      </dsp:nvSpPr>
      <dsp:spPr>
        <a:xfrm>
          <a:off x="3495617" y="1487"/>
          <a:ext cx="1841614" cy="920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Organisation</a:t>
          </a:r>
          <a:endParaRPr lang="fr-FR" sz="2300" kern="1200" dirty="0"/>
        </a:p>
      </dsp:txBody>
      <dsp:txXfrm>
        <a:off x="3522587" y="28457"/>
        <a:ext cx="1787674" cy="866867"/>
      </dsp:txXfrm>
    </dsp:sp>
    <dsp:sp modelId="{C2DACC07-035F-492A-AE18-E472702672FC}">
      <dsp:nvSpPr>
        <dsp:cNvPr id="0" name=""/>
        <dsp:cNvSpPr/>
      </dsp:nvSpPr>
      <dsp:spPr>
        <a:xfrm>
          <a:off x="3679779" y="922294"/>
          <a:ext cx="184161" cy="69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605"/>
              </a:lnTo>
              <a:lnTo>
                <a:pt x="184161" y="69060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28F90-E4EB-4F88-8EDC-18BB08F56D20}">
      <dsp:nvSpPr>
        <dsp:cNvPr id="0" name=""/>
        <dsp:cNvSpPr/>
      </dsp:nvSpPr>
      <dsp:spPr>
        <a:xfrm>
          <a:off x="3863940" y="1152496"/>
          <a:ext cx="1473291" cy="92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GT Faune sauvage</a:t>
          </a:r>
          <a:endParaRPr lang="fr-FR" sz="1400" kern="1200" dirty="0"/>
        </a:p>
      </dsp:txBody>
      <dsp:txXfrm>
        <a:off x="3890910" y="1179466"/>
        <a:ext cx="1419351" cy="866867"/>
      </dsp:txXfrm>
    </dsp:sp>
    <dsp:sp modelId="{72FB0D6C-FD0C-4792-967D-5CF6E3EBA50A}">
      <dsp:nvSpPr>
        <dsp:cNvPr id="0" name=""/>
        <dsp:cNvSpPr/>
      </dsp:nvSpPr>
      <dsp:spPr>
        <a:xfrm>
          <a:off x="3679779" y="922294"/>
          <a:ext cx="184161" cy="1841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614"/>
              </a:lnTo>
              <a:lnTo>
                <a:pt x="184161" y="184161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30E2C-8067-46B6-A03F-055E54BD136A}">
      <dsp:nvSpPr>
        <dsp:cNvPr id="0" name=""/>
        <dsp:cNvSpPr/>
      </dsp:nvSpPr>
      <dsp:spPr>
        <a:xfrm>
          <a:off x="3863940" y="2303505"/>
          <a:ext cx="1473291" cy="92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Cellules départementales</a:t>
          </a:r>
          <a:endParaRPr lang="fr-FR" sz="1400" kern="1200" dirty="0"/>
        </a:p>
      </dsp:txBody>
      <dsp:txXfrm>
        <a:off x="3890910" y="2330475"/>
        <a:ext cx="1419351" cy="866867"/>
      </dsp:txXfrm>
    </dsp:sp>
    <dsp:sp modelId="{4B64553D-20DD-48F5-99CC-9AC298FC9A84}">
      <dsp:nvSpPr>
        <dsp:cNvPr id="0" name=""/>
        <dsp:cNvSpPr/>
      </dsp:nvSpPr>
      <dsp:spPr>
        <a:xfrm>
          <a:off x="5797636" y="1487"/>
          <a:ext cx="1841614" cy="920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Exercices</a:t>
          </a:r>
          <a:endParaRPr lang="fr-FR" sz="2300" kern="1200" dirty="0"/>
        </a:p>
      </dsp:txBody>
      <dsp:txXfrm>
        <a:off x="5824606" y="28457"/>
        <a:ext cx="1787674" cy="866867"/>
      </dsp:txXfrm>
    </dsp:sp>
    <dsp:sp modelId="{78EBDFDF-264B-4836-9A7B-E70C7A376AA7}">
      <dsp:nvSpPr>
        <dsp:cNvPr id="0" name=""/>
        <dsp:cNvSpPr/>
      </dsp:nvSpPr>
      <dsp:spPr>
        <a:xfrm>
          <a:off x="5981797" y="922294"/>
          <a:ext cx="184161" cy="69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605"/>
              </a:lnTo>
              <a:lnTo>
                <a:pt x="184161" y="69060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09407-B9B1-446F-AD25-69CFF94E2C87}">
      <dsp:nvSpPr>
        <dsp:cNvPr id="0" name=""/>
        <dsp:cNvSpPr/>
      </dsp:nvSpPr>
      <dsp:spPr>
        <a:xfrm>
          <a:off x="6165958" y="1152496"/>
          <a:ext cx="1473291" cy="92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Exercices départementaux</a:t>
          </a:r>
          <a:endParaRPr lang="fr-FR" sz="1400" kern="1200" dirty="0"/>
        </a:p>
      </dsp:txBody>
      <dsp:txXfrm>
        <a:off x="6192928" y="1179466"/>
        <a:ext cx="1419351" cy="866867"/>
      </dsp:txXfrm>
    </dsp:sp>
    <dsp:sp modelId="{20BCE23C-1C0E-4C4E-81D5-5D5CFC44EBD1}">
      <dsp:nvSpPr>
        <dsp:cNvPr id="0" name=""/>
        <dsp:cNvSpPr/>
      </dsp:nvSpPr>
      <dsp:spPr>
        <a:xfrm>
          <a:off x="5981797" y="922294"/>
          <a:ext cx="184161" cy="1841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614"/>
              </a:lnTo>
              <a:lnTo>
                <a:pt x="184161" y="184161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B427F-BC50-41EA-92C5-4356B2326781}">
      <dsp:nvSpPr>
        <dsp:cNvPr id="0" name=""/>
        <dsp:cNvSpPr/>
      </dsp:nvSpPr>
      <dsp:spPr>
        <a:xfrm>
          <a:off x="6165958" y="2303505"/>
          <a:ext cx="1473291" cy="92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Exercice zonal le 14/11/2024</a:t>
          </a:r>
          <a:endParaRPr lang="fr-FR" sz="1400" kern="1200" dirty="0"/>
        </a:p>
      </dsp:txBody>
      <dsp:txXfrm>
        <a:off x="6192928" y="2330475"/>
        <a:ext cx="1419351" cy="8668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48BC5-0096-4917-AC3F-F1267997A887}">
      <dsp:nvSpPr>
        <dsp:cNvPr id="0" name=""/>
        <dsp:cNvSpPr/>
      </dsp:nvSpPr>
      <dsp:spPr>
        <a:xfrm>
          <a:off x="2682" y="17014"/>
          <a:ext cx="2615814" cy="9216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Services joueurs</a:t>
          </a:r>
          <a:endParaRPr lang="fr-FR" sz="2400" kern="1200" dirty="0"/>
        </a:p>
      </dsp:txBody>
      <dsp:txXfrm>
        <a:off x="2682" y="17014"/>
        <a:ext cx="2615814" cy="921600"/>
      </dsp:txXfrm>
    </dsp:sp>
    <dsp:sp modelId="{4D539EBA-3B10-42A0-A9AD-9DCB081F73A7}">
      <dsp:nvSpPr>
        <dsp:cNvPr id="0" name=""/>
        <dsp:cNvSpPr/>
      </dsp:nvSpPr>
      <dsp:spPr>
        <a:xfrm>
          <a:off x="2682" y="938614"/>
          <a:ext cx="2615814" cy="14054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COZ Sud élargi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DRAAF/SRAL PACA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DD(ETS)PP &amp; DDT(M) 04, 05, 06 &amp; 84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COD 04, 05, 06 &amp; 84</a:t>
          </a:r>
          <a:endParaRPr lang="fr-FR" sz="1400" kern="1200" dirty="0"/>
        </a:p>
      </dsp:txBody>
      <dsp:txXfrm>
        <a:off x="2682" y="938614"/>
        <a:ext cx="2615814" cy="1405440"/>
      </dsp:txXfrm>
    </dsp:sp>
    <dsp:sp modelId="{199F14BE-AB2B-41E9-92B7-859CBAB0240F}">
      <dsp:nvSpPr>
        <dsp:cNvPr id="0" name=""/>
        <dsp:cNvSpPr/>
      </dsp:nvSpPr>
      <dsp:spPr>
        <a:xfrm>
          <a:off x="2984711" y="17014"/>
          <a:ext cx="2615814" cy="921600"/>
        </a:xfrm>
        <a:prstGeom prst="rect">
          <a:avLst/>
        </a:prstGeom>
        <a:gradFill rotWithShape="0">
          <a:gsLst>
            <a:gs pos="0">
              <a:schemeClr val="accent2">
                <a:hueOff val="-5696468"/>
                <a:satOff val="26831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5696468"/>
                <a:satOff val="26831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5696468"/>
                <a:satOff val="26831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5696468"/>
              <a:satOff val="26831"/>
              <a:lumOff val="129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Observateurs</a:t>
          </a:r>
          <a:endParaRPr lang="fr-FR" sz="2400" kern="1200" dirty="0"/>
        </a:p>
      </dsp:txBody>
      <dsp:txXfrm>
        <a:off x="2984711" y="17014"/>
        <a:ext cx="2615814" cy="921600"/>
      </dsp:txXfrm>
    </dsp:sp>
    <dsp:sp modelId="{8C9B026A-AD85-482C-9CBF-CCDCE0C45ADD}">
      <dsp:nvSpPr>
        <dsp:cNvPr id="0" name=""/>
        <dsp:cNvSpPr/>
      </dsp:nvSpPr>
      <dsp:spPr>
        <a:xfrm>
          <a:off x="2984711" y="938614"/>
          <a:ext cx="2615814" cy="1405440"/>
        </a:xfrm>
        <a:prstGeom prst="rect">
          <a:avLst/>
        </a:prstGeom>
        <a:solidFill>
          <a:schemeClr val="accent2">
            <a:tint val="40000"/>
            <a:alpha val="90000"/>
            <a:hueOff val="-5945603"/>
            <a:satOff val="47327"/>
            <a:lumOff val="437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5945603"/>
              <a:satOff val="47327"/>
              <a:lumOff val="4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DDPP 13 &amp; 83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CMDZ Sud-Est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Référente nationale PISU</a:t>
          </a:r>
          <a:endParaRPr lang="fr-FR" sz="1400" kern="1200" dirty="0"/>
        </a:p>
      </dsp:txBody>
      <dsp:txXfrm>
        <a:off x="2984711" y="938614"/>
        <a:ext cx="2615814" cy="1405440"/>
      </dsp:txXfrm>
    </dsp:sp>
    <dsp:sp modelId="{7E3FF37A-60F5-4FF4-B132-5444E77BA7B3}">
      <dsp:nvSpPr>
        <dsp:cNvPr id="0" name=""/>
        <dsp:cNvSpPr/>
      </dsp:nvSpPr>
      <dsp:spPr>
        <a:xfrm>
          <a:off x="5966740" y="32257"/>
          <a:ext cx="2615814" cy="921600"/>
        </a:xfrm>
        <a:prstGeom prst="rect">
          <a:avLst/>
        </a:prstGeom>
        <a:gradFill rotWithShape="0">
          <a:gsLst>
            <a:gs pos="0">
              <a:schemeClr val="accent2">
                <a:hueOff val="-11392936"/>
                <a:satOff val="53661"/>
                <a:lumOff val="2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1392936"/>
                <a:satOff val="53661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1392936"/>
                <a:satOff val="53661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1392936"/>
              <a:satOff val="53661"/>
              <a:lumOff val="25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Animateurs</a:t>
          </a:r>
          <a:endParaRPr lang="fr-FR" sz="2400" kern="1200" dirty="0"/>
        </a:p>
      </dsp:txBody>
      <dsp:txXfrm>
        <a:off x="5966740" y="32257"/>
        <a:ext cx="2615814" cy="921600"/>
      </dsp:txXfrm>
    </dsp:sp>
    <dsp:sp modelId="{7DE31A9F-20D3-4352-96E3-22F765B0005E}">
      <dsp:nvSpPr>
        <dsp:cNvPr id="0" name=""/>
        <dsp:cNvSpPr/>
      </dsp:nvSpPr>
      <dsp:spPr>
        <a:xfrm>
          <a:off x="5966740" y="938614"/>
          <a:ext cx="2615814" cy="1405440"/>
        </a:xfrm>
        <a:prstGeom prst="rect">
          <a:avLst/>
        </a:prstGeom>
        <a:solidFill>
          <a:schemeClr val="accent2">
            <a:tint val="40000"/>
            <a:alpha val="90000"/>
            <a:hueOff val="-11891207"/>
            <a:satOff val="94654"/>
            <a:lumOff val="874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891207"/>
              <a:satOff val="94654"/>
              <a:lumOff val="8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DRAAF/SRAL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EMIZ Sud</a:t>
          </a:r>
          <a:endParaRPr lang="fr-FR" sz="1400" kern="1200" dirty="0"/>
        </a:p>
      </dsp:txBody>
      <dsp:txXfrm>
        <a:off x="5966740" y="938614"/>
        <a:ext cx="2615814" cy="14054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870DB-B498-44BC-A9F2-D0CEC1C0BA2D}">
      <dsp:nvSpPr>
        <dsp:cNvPr id="0" name=""/>
        <dsp:cNvSpPr/>
      </dsp:nvSpPr>
      <dsp:spPr>
        <a:xfrm>
          <a:off x="3773" y="1158585"/>
          <a:ext cx="1142067" cy="941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Marianne"/>
            </a:rPr>
            <a:t>LNR envoie résultats positifs</a:t>
          </a:r>
          <a:endParaRPr lang="fr-FR" sz="800" kern="1200" dirty="0">
            <a:latin typeface="Marianne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Marianne"/>
            </a:rPr>
            <a:t>04, 05, 06 &amp; 84 non indemnes de PPA</a:t>
          </a:r>
          <a:endParaRPr lang="fr-FR" sz="800" kern="1200" dirty="0">
            <a:latin typeface="Marianne"/>
          </a:endParaRPr>
        </a:p>
      </dsp:txBody>
      <dsp:txXfrm>
        <a:off x="25450" y="1180262"/>
        <a:ext cx="1098713" cy="696762"/>
      </dsp:txXfrm>
    </dsp:sp>
    <dsp:sp modelId="{2194908E-9AA7-4E4D-BDAC-3F71755083EC}">
      <dsp:nvSpPr>
        <dsp:cNvPr id="0" name=""/>
        <dsp:cNvSpPr/>
      </dsp:nvSpPr>
      <dsp:spPr>
        <a:xfrm>
          <a:off x="623060" y="1302032"/>
          <a:ext cx="1379001" cy="1379001"/>
        </a:xfrm>
        <a:prstGeom prst="leftCircularArrow">
          <a:avLst>
            <a:gd name="adj1" fmla="val 4015"/>
            <a:gd name="adj2" fmla="val 504365"/>
            <a:gd name="adj3" fmla="val 2279876"/>
            <a:gd name="adj4" fmla="val 9024489"/>
            <a:gd name="adj5" fmla="val 468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6A2FE1-928D-4E29-A3CD-BA186A8E1D01}">
      <dsp:nvSpPr>
        <dsp:cNvPr id="0" name=""/>
        <dsp:cNvSpPr/>
      </dsp:nvSpPr>
      <dsp:spPr>
        <a:xfrm>
          <a:off x="257566" y="1898701"/>
          <a:ext cx="1015171" cy="403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Marianne"/>
            </a:rPr>
            <a:t>09h30</a:t>
          </a:r>
          <a:endParaRPr lang="fr-FR" sz="2400" kern="1200" dirty="0">
            <a:latin typeface="Marianne"/>
          </a:endParaRPr>
        </a:p>
      </dsp:txBody>
      <dsp:txXfrm>
        <a:off x="269390" y="1910525"/>
        <a:ext cx="991523" cy="380052"/>
      </dsp:txXfrm>
    </dsp:sp>
    <dsp:sp modelId="{8F4E9DDC-73F1-4308-A8FC-2EB68CF8B587}">
      <dsp:nvSpPr>
        <dsp:cNvPr id="0" name=""/>
        <dsp:cNvSpPr/>
      </dsp:nvSpPr>
      <dsp:spPr>
        <a:xfrm>
          <a:off x="1536384" y="1158585"/>
          <a:ext cx="1142067" cy="941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278587"/>
              <a:satOff val="10732"/>
              <a:lumOff val="5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Marianne"/>
            </a:rPr>
            <a:t>ZI FS (r= 20km)</a:t>
          </a:r>
          <a:endParaRPr lang="fr-FR" sz="800" kern="1200" dirty="0">
            <a:latin typeface="Marianne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Marianne"/>
            </a:rPr>
            <a:t>Arrêté préfectoral</a:t>
          </a:r>
          <a:endParaRPr lang="fr-FR" sz="800" kern="1200" dirty="0">
            <a:latin typeface="Marianne"/>
          </a:endParaRPr>
        </a:p>
      </dsp:txBody>
      <dsp:txXfrm>
        <a:off x="1558061" y="1382112"/>
        <a:ext cx="1098713" cy="696762"/>
      </dsp:txXfrm>
    </dsp:sp>
    <dsp:sp modelId="{95950D29-40A8-4D59-9BB6-A68371E90708}">
      <dsp:nvSpPr>
        <dsp:cNvPr id="0" name=""/>
        <dsp:cNvSpPr/>
      </dsp:nvSpPr>
      <dsp:spPr>
        <a:xfrm>
          <a:off x="2146154" y="541169"/>
          <a:ext cx="1524932" cy="1524932"/>
        </a:xfrm>
        <a:prstGeom prst="circularArrow">
          <a:avLst>
            <a:gd name="adj1" fmla="val 3631"/>
            <a:gd name="adj2" fmla="val 451898"/>
            <a:gd name="adj3" fmla="val 19372591"/>
            <a:gd name="adj4" fmla="val 12575511"/>
            <a:gd name="adj5" fmla="val 4236"/>
          </a:avLst>
        </a:prstGeom>
        <a:gradFill rotWithShape="0">
          <a:gsLst>
            <a:gs pos="0">
              <a:schemeClr val="accent2">
                <a:hueOff val="-2848234"/>
                <a:satOff val="13415"/>
                <a:lumOff val="6470"/>
                <a:alphaOff val="0"/>
                <a:shade val="51000"/>
                <a:satMod val="130000"/>
              </a:schemeClr>
            </a:gs>
            <a:gs pos="80000">
              <a:schemeClr val="accent2">
                <a:hueOff val="-2848234"/>
                <a:satOff val="13415"/>
                <a:lumOff val="647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48234"/>
                <a:satOff val="13415"/>
                <a:lumOff val="6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937A71-8A5C-41D6-B32F-8983531C6FBA}">
      <dsp:nvSpPr>
        <dsp:cNvPr id="0" name=""/>
        <dsp:cNvSpPr/>
      </dsp:nvSpPr>
      <dsp:spPr>
        <a:xfrm>
          <a:off x="1790177" y="956734"/>
          <a:ext cx="1015171" cy="403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278587"/>
                <a:satOff val="10732"/>
                <a:lumOff val="5176"/>
                <a:alphaOff val="0"/>
                <a:shade val="51000"/>
                <a:satMod val="130000"/>
              </a:schemeClr>
            </a:gs>
            <a:gs pos="80000">
              <a:schemeClr val="accent2">
                <a:hueOff val="-2278587"/>
                <a:satOff val="10732"/>
                <a:lumOff val="5176"/>
                <a:alphaOff val="0"/>
                <a:shade val="93000"/>
                <a:satMod val="130000"/>
              </a:schemeClr>
            </a:gs>
            <a:gs pos="100000">
              <a:schemeClr val="accent2">
                <a:hueOff val="-2278587"/>
                <a:satOff val="10732"/>
                <a:lumOff val="5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Marianne"/>
            </a:rPr>
            <a:t>Matin</a:t>
          </a:r>
          <a:endParaRPr lang="fr-FR" sz="2400" kern="1200" dirty="0">
            <a:latin typeface="Marianne"/>
          </a:endParaRPr>
        </a:p>
      </dsp:txBody>
      <dsp:txXfrm>
        <a:off x="1802001" y="968558"/>
        <a:ext cx="991523" cy="380052"/>
      </dsp:txXfrm>
    </dsp:sp>
    <dsp:sp modelId="{0366EA4A-BA4A-48D7-BC16-340634DF9F93}">
      <dsp:nvSpPr>
        <dsp:cNvPr id="0" name=""/>
        <dsp:cNvSpPr/>
      </dsp:nvSpPr>
      <dsp:spPr>
        <a:xfrm>
          <a:off x="3068996" y="1158585"/>
          <a:ext cx="1142067" cy="941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557174"/>
              <a:satOff val="21464"/>
              <a:lumOff val="10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Marianne"/>
            </a:rPr>
            <a:t>Réflexion réseau de surveillance active à court et moyen terme</a:t>
          </a:r>
          <a:endParaRPr lang="fr-FR" sz="800" kern="1200" dirty="0">
            <a:latin typeface="Marianne"/>
          </a:endParaRPr>
        </a:p>
      </dsp:txBody>
      <dsp:txXfrm>
        <a:off x="3090673" y="1180262"/>
        <a:ext cx="1098713" cy="696762"/>
      </dsp:txXfrm>
    </dsp:sp>
    <dsp:sp modelId="{0421956C-EC44-4546-BC11-1029B4600D41}">
      <dsp:nvSpPr>
        <dsp:cNvPr id="0" name=""/>
        <dsp:cNvSpPr/>
      </dsp:nvSpPr>
      <dsp:spPr>
        <a:xfrm>
          <a:off x="3688283" y="1302032"/>
          <a:ext cx="1379001" cy="1379001"/>
        </a:xfrm>
        <a:prstGeom prst="leftCircularArrow">
          <a:avLst>
            <a:gd name="adj1" fmla="val 4015"/>
            <a:gd name="adj2" fmla="val 504365"/>
            <a:gd name="adj3" fmla="val 2279876"/>
            <a:gd name="adj4" fmla="val 9024489"/>
            <a:gd name="adj5" fmla="val 4684"/>
          </a:avLst>
        </a:prstGeom>
        <a:gradFill rotWithShape="0">
          <a:gsLst>
            <a:gs pos="0">
              <a:schemeClr val="accent2">
                <a:hueOff val="-5696468"/>
                <a:satOff val="26831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5696468"/>
                <a:satOff val="26831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5696468"/>
                <a:satOff val="26831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BAE1A4-27A1-4EFF-BC1B-AF889B8BE27F}">
      <dsp:nvSpPr>
        <dsp:cNvPr id="0" name=""/>
        <dsp:cNvSpPr/>
      </dsp:nvSpPr>
      <dsp:spPr>
        <a:xfrm>
          <a:off x="3322789" y="1898701"/>
          <a:ext cx="1015171" cy="403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557174"/>
                <a:satOff val="21464"/>
                <a:lumOff val="10353"/>
                <a:alphaOff val="0"/>
                <a:shade val="51000"/>
                <a:satMod val="130000"/>
              </a:schemeClr>
            </a:gs>
            <a:gs pos="80000">
              <a:schemeClr val="accent2">
                <a:hueOff val="-4557174"/>
                <a:satOff val="21464"/>
                <a:lumOff val="10353"/>
                <a:alphaOff val="0"/>
                <a:shade val="93000"/>
                <a:satMod val="130000"/>
              </a:schemeClr>
            </a:gs>
            <a:gs pos="100000">
              <a:schemeClr val="accent2">
                <a:hueOff val="-4557174"/>
                <a:satOff val="21464"/>
                <a:lumOff val="10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Marianne"/>
            </a:rPr>
            <a:t>13h30</a:t>
          </a:r>
          <a:endParaRPr lang="fr-FR" sz="2400" kern="1200" dirty="0">
            <a:latin typeface="Marianne"/>
          </a:endParaRPr>
        </a:p>
      </dsp:txBody>
      <dsp:txXfrm>
        <a:off x="3334613" y="1910525"/>
        <a:ext cx="991523" cy="380052"/>
      </dsp:txXfrm>
    </dsp:sp>
    <dsp:sp modelId="{BA65EBFE-08F3-47B4-9773-3A80BF9F2E13}">
      <dsp:nvSpPr>
        <dsp:cNvPr id="0" name=""/>
        <dsp:cNvSpPr/>
      </dsp:nvSpPr>
      <dsp:spPr>
        <a:xfrm>
          <a:off x="4601607" y="1158585"/>
          <a:ext cx="1142067" cy="941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835762"/>
              <a:satOff val="32197"/>
              <a:lumOff val="155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Marianne"/>
            </a:rPr>
            <a:t>Gestion d’un second signalement</a:t>
          </a:r>
          <a:endParaRPr lang="fr-FR" sz="800" kern="1200" dirty="0">
            <a:latin typeface="Marianne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Marianne"/>
            </a:rPr>
            <a:t>Gestion d’un cas dans une emprise militaire</a:t>
          </a:r>
          <a:endParaRPr lang="fr-FR" sz="800" kern="1200" dirty="0">
            <a:latin typeface="Marianne"/>
          </a:endParaRPr>
        </a:p>
      </dsp:txBody>
      <dsp:txXfrm>
        <a:off x="4623284" y="1382112"/>
        <a:ext cx="1098713" cy="696762"/>
      </dsp:txXfrm>
    </dsp:sp>
    <dsp:sp modelId="{EBE43C62-1778-47CE-BBA8-ED2FB5A29599}">
      <dsp:nvSpPr>
        <dsp:cNvPr id="0" name=""/>
        <dsp:cNvSpPr/>
      </dsp:nvSpPr>
      <dsp:spPr>
        <a:xfrm>
          <a:off x="5211377" y="541169"/>
          <a:ext cx="1524932" cy="1524932"/>
        </a:xfrm>
        <a:prstGeom prst="circularArrow">
          <a:avLst>
            <a:gd name="adj1" fmla="val 3631"/>
            <a:gd name="adj2" fmla="val 451898"/>
            <a:gd name="adj3" fmla="val 19372591"/>
            <a:gd name="adj4" fmla="val 12575511"/>
            <a:gd name="adj5" fmla="val 4236"/>
          </a:avLst>
        </a:prstGeom>
        <a:gradFill rotWithShape="0">
          <a:gsLst>
            <a:gs pos="0">
              <a:schemeClr val="accent2">
                <a:hueOff val="-8544702"/>
                <a:satOff val="40246"/>
                <a:lumOff val="19411"/>
                <a:alphaOff val="0"/>
                <a:shade val="51000"/>
                <a:satMod val="130000"/>
              </a:schemeClr>
            </a:gs>
            <a:gs pos="80000">
              <a:schemeClr val="accent2">
                <a:hueOff val="-8544702"/>
                <a:satOff val="40246"/>
                <a:lumOff val="19411"/>
                <a:alphaOff val="0"/>
                <a:shade val="93000"/>
                <a:satMod val="130000"/>
              </a:schemeClr>
            </a:gs>
            <a:gs pos="100000">
              <a:schemeClr val="accent2">
                <a:hueOff val="-8544702"/>
                <a:satOff val="40246"/>
                <a:lumOff val="194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B03D8D-0648-4B5C-B982-27A2BAA4FA21}">
      <dsp:nvSpPr>
        <dsp:cNvPr id="0" name=""/>
        <dsp:cNvSpPr/>
      </dsp:nvSpPr>
      <dsp:spPr>
        <a:xfrm>
          <a:off x="4855400" y="956734"/>
          <a:ext cx="1015171" cy="403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835762"/>
                <a:satOff val="32197"/>
                <a:lumOff val="15529"/>
                <a:alphaOff val="0"/>
                <a:shade val="51000"/>
                <a:satMod val="130000"/>
              </a:schemeClr>
            </a:gs>
            <a:gs pos="80000">
              <a:schemeClr val="accent2">
                <a:hueOff val="-6835762"/>
                <a:satOff val="32197"/>
                <a:lumOff val="15529"/>
                <a:alphaOff val="0"/>
                <a:shade val="93000"/>
                <a:satMod val="130000"/>
              </a:schemeClr>
            </a:gs>
            <a:gs pos="100000">
              <a:schemeClr val="accent2">
                <a:hueOff val="-6835762"/>
                <a:satOff val="32197"/>
                <a:lumOff val="15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Marianne"/>
            </a:rPr>
            <a:t>14h00</a:t>
          </a:r>
          <a:endParaRPr lang="fr-FR" sz="2400" kern="1200" dirty="0">
            <a:latin typeface="Marianne"/>
          </a:endParaRPr>
        </a:p>
      </dsp:txBody>
      <dsp:txXfrm>
        <a:off x="4867224" y="968558"/>
        <a:ext cx="991523" cy="380052"/>
      </dsp:txXfrm>
    </dsp:sp>
    <dsp:sp modelId="{6F9CAF86-F88F-4D2C-9C93-00535B851E91}">
      <dsp:nvSpPr>
        <dsp:cNvPr id="0" name=""/>
        <dsp:cNvSpPr/>
      </dsp:nvSpPr>
      <dsp:spPr>
        <a:xfrm>
          <a:off x="6134219" y="1158585"/>
          <a:ext cx="1142067" cy="941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114348"/>
              <a:satOff val="42929"/>
              <a:lumOff val="207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Marianne"/>
            </a:rPr>
            <a:t>Préparation d’éléments de langage</a:t>
          </a:r>
          <a:endParaRPr lang="fr-FR" sz="800" kern="1200" dirty="0">
            <a:latin typeface="Marianne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Marianne"/>
            </a:rPr>
            <a:t>Sollicitation presse</a:t>
          </a:r>
          <a:endParaRPr lang="fr-FR" sz="800" kern="1200" dirty="0">
            <a:latin typeface="Marianne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Marianne"/>
            </a:rPr>
            <a:t>Sollicitation partenaires</a:t>
          </a:r>
          <a:endParaRPr lang="fr-FR" sz="800" kern="1200" dirty="0">
            <a:latin typeface="Marianne"/>
          </a:endParaRPr>
        </a:p>
      </dsp:txBody>
      <dsp:txXfrm>
        <a:off x="6155896" y="1180262"/>
        <a:ext cx="1098713" cy="696762"/>
      </dsp:txXfrm>
    </dsp:sp>
    <dsp:sp modelId="{E116EB47-96E4-458F-B3BE-4FFE2502D950}">
      <dsp:nvSpPr>
        <dsp:cNvPr id="0" name=""/>
        <dsp:cNvSpPr/>
      </dsp:nvSpPr>
      <dsp:spPr>
        <a:xfrm>
          <a:off x="6753506" y="1302032"/>
          <a:ext cx="1379001" cy="1379001"/>
        </a:xfrm>
        <a:prstGeom prst="leftCircularArrow">
          <a:avLst>
            <a:gd name="adj1" fmla="val 4015"/>
            <a:gd name="adj2" fmla="val 504365"/>
            <a:gd name="adj3" fmla="val 2279876"/>
            <a:gd name="adj4" fmla="val 9024489"/>
            <a:gd name="adj5" fmla="val 4684"/>
          </a:avLst>
        </a:prstGeom>
        <a:gradFill rotWithShape="0">
          <a:gsLst>
            <a:gs pos="0">
              <a:schemeClr val="accent2">
                <a:hueOff val="-11392936"/>
                <a:satOff val="53661"/>
                <a:lumOff val="2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1392936"/>
                <a:satOff val="53661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1392936"/>
                <a:satOff val="53661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8F15DD-C5D3-4764-9BAF-D9528E473B86}">
      <dsp:nvSpPr>
        <dsp:cNvPr id="0" name=""/>
        <dsp:cNvSpPr/>
      </dsp:nvSpPr>
      <dsp:spPr>
        <a:xfrm>
          <a:off x="6388012" y="1898701"/>
          <a:ext cx="1015171" cy="403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114348"/>
                <a:satOff val="42929"/>
                <a:lumOff val="20706"/>
                <a:alphaOff val="0"/>
                <a:shade val="51000"/>
                <a:satMod val="130000"/>
              </a:schemeClr>
            </a:gs>
            <a:gs pos="80000">
              <a:schemeClr val="accent2">
                <a:hueOff val="-9114348"/>
                <a:satOff val="42929"/>
                <a:lumOff val="20706"/>
                <a:alphaOff val="0"/>
                <a:shade val="93000"/>
                <a:satMod val="130000"/>
              </a:schemeClr>
            </a:gs>
            <a:gs pos="100000">
              <a:schemeClr val="accent2">
                <a:hueOff val="-9114348"/>
                <a:satOff val="42929"/>
                <a:lumOff val="20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Marianne"/>
            </a:rPr>
            <a:t>14h30</a:t>
          </a:r>
          <a:endParaRPr lang="fr-FR" sz="2400" kern="1200" dirty="0">
            <a:latin typeface="Marianne"/>
          </a:endParaRPr>
        </a:p>
      </dsp:txBody>
      <dsp:txXfrm>
        <a:off x="6399836" y="1910525"/>
        <a:ext cx="991523" cy="380052"/>
      </dsp:txXfrm>
    </dsp:sp>
    <dsp:sp modelId="{FCAF5AEA-CEA0-453B-A9B1-26AC66311F1C}">
      <dsp:nvSpPr>
        <dsp:cNvPr id="0" name=""/>
        <dsp:cNvSpPr/>
      </dsp:nvSpPr>
      <dsp:spPr>
        <a:xfrm>
          <a:off x="7666830" y="1158585"/>
          <a:ext cx="1142067" cy="941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392936"/>
              <a:satOff val="53661"/>
              <a:lumOff val="25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Marianne"/>
            </a:rPr>
            <a:t>Synthèse régionale</a:t>
          </a:r>
          <a:endParaRPr lang="fr-FR" sz="800" kern="1200" dirty="0">
            <a:latin typeface="Marianne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Marianne"/>
            </a:rPr>
            <a:t>RETEX à chaud</a:t>
          </a:r>
          <a:endParaRPr lang="fr-FR" sz="800" kern="1200" dirty="0">
            <a:latin typeface="Marianne"/>
          </a:endParaRPr>
        </a:p>
      </dsp:txBody>
      <dsp:txXfrm>
        <a:off x="7688507" y="1382112"/>
        <a:ext cx="1098713" cy="696762"/>
      </dsp:txXfrm>
    </dsp:sp>
    <dsp:sp modelId="{324E7A5A-D92F-4E70-8F85-C06A4DB3519E}">
      <dsp:nvSpPr>
        <dsp:cNvPr id="0" name=""/>
        <dsp:cNvSpPr/>
      </dsp:nvSpPr>
      <dsp:spPr>
        <a:xfrm>
          <a:off x="7920623" y="956734"/>
          <a:ext cx="1015171" cy="403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392936"/>
                <a:satOff val="53661"/>
                <a:lumOff val="2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1392936"/>
                <a:satOff val="53661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1392936"/>
                <a:satOff val="53661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Marianne"/>
            </a:rPr>
            <a:t>16h</a:t>
          </a:r>
          <a:endParaRPr lang="fr-FR" sz="2400" kern="1200" dirty="0">
            <a:latin typeface="Marianne"/>
          </a:endParaRPr>
        </a:p>
      </dsp:txBody>
      <dsp:txXfrm>
        <a:off x="7932447" y="968558"/>
        <a:ext cx="991523" cy="380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8344C-5780-4BE8-BB61-12A6C6B28689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B4C5E-79E7-494B-AE3F-65D6B8A55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231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363D-4AE2-4F3E-A418-FD8E5BB290A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C2404-584B-4671-8199-CDA690366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7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Cas &amp; foyers</a:t>
            </a:r>
            <a:r>
              <a:rPr lang="fr-FR" baseline="0" dirty="0" smtClean="0"/>
              <a:t> : 729 dom; 6 626 sauvage</a:t>
            </a:r>
          </a:p>
          <a:p>
            <a:r>
              <a:rPr lang="fr-FR" baseline="0" dirty="0" smtClean="0"/>
              <a:t>Incidence mensuelle : 26 dom; 664 sauvage</a:t>
            </a:r>
          </a:p>
          <a:p>
            <a:r>
              <a:rPr lang="fr-FR" baseline="0" dirty="0" smtClean="0"/>
              <a:t>Forte incidence : Allemagne, Bulgarie &amp; </a:t>
            </a:r>
            <a:r>
              <a:rPr lang="fr-FR" baseline="0" dirty="0" err="1" smtClean="0"/>
              <a:t>Pologn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79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Incidence mensuelle : 0 dom, 12 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03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Incidence mensuelle</a:t>
            </a:r>
            <a:r>
              <a:rPr lang="fr-FR" baseline="0" dirty="0" smtClean="0"/>
              <a:t> : 0 dom, 70 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31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+ achat</a:t>
            </a:r>
            <a:r>
              <a:rPr lang="fr-FR" baseline="0" dirty="0" smtClean="0"/>
              <a:t> 3 </a:t>
            </a:r>
            <a:r>
              <a:rPr lang="fr-FR" baseline="0" dirty="0" err="1" smtClean="0"/>
              <a:t>Pig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Trap</a:t>
            </a:r>
            <a:r>
              <a:rPr lang="fr-FR" baseline="0" dirty="0" smtClean="0"/>
              <a:t> pour louvetiers 04/05/06 (&amp; 2 G-E) avec entraînements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81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GT FS : mieux couvrir géographiquement,</a:t>
            </a:r>
            <a:r>
              <a:rPr lang="fr-FR" baseline="0" dirty="0" smtClean="0"/>
              <a:t> possibilité de déployer dans l’urgence (si sangliers fournis)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719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GT FS : mieux couvrir géographiquement,</a:t>
            </a:r>
            <a:r>
              <a:rPr lang="fr-FR" baseline="0" dirty="0" smtClean="0"/>
              <a:t> possibilité de déployer dans l’urgence (si sangliers fournis)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29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Diag</a:t>
            </a:r>
            <a:r>
              <a:rPr lang="fr-FR" baseline="0" dirty="0" smtClean="0"/>
              <a:t> 05 : 20/12/24</a:t>
            </a:r>
          </a:p>
          <a:p>
            <a:r>
              <a:rPr lang="fr-FR" baseline="0" dirty="0" err="1" smtClean="0"/>
              <a:t>Org</a:t>
            </a:r>
            <a:r>
              <a:rPr lang="fr-FR" baseline="0" dirty="0" smtClean="0"/>
              <a:t>° : GT élevage date d’octobre 2023</a:t>
            </a:r>
          </a:p>
          <a:p>
            <a:r>
              <a:rPr lang="fr-FR" baseline="0" dirty="0" smtClean="0"/>
              <a:t>Exercice : formations, dynamique Aurore, gros dans 83 en nov-25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79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182" y="4780911"/>
            <a:ext cx="3773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943850" y="4767263"/>
            <a:ext cx="5715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553B-B626-4220-A61C-CE8D742D02A2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68490" y="1433015"/>
            <a:ext cx="8146859" cy="31596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801888" y="4767263"/>
            <a:ext cx="99974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fld id="{B6E7CA32-94E7-4E04-966B-80D3B47F08F7}" type="datetimeFigureOut">
              <a:rPr lang="fr-FR" smtClean="0"/>
              <a:pPr/>
              <a:t>18/12/2024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581" y="118636"/>
            <a:ext cx="1287569" cy="1068719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182" y="4780911"/>
            <a:ext cx="382399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994650" y="4767263"/>
            <a:ext cx="52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fld id="{DAA8553B-B626-4220-A61C-CE8D742D02A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1883390" y="274638"/>
            <a:ext cx="663195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109182" y="4703523"/>
            <a:ext cx="8934610" cy="2087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801888" y="4767263"/>
            <a:ext cx="99974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fld id="{B6E7CA32-94E7-4E04-966B-80D3B47F08F7}" type="datetimeFigureOut">
              <a:rPr lang="fr-FR" smtClean="0"/>
              <a:pPr/>
              <a:t>18/12/2024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riann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riann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riann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riann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riann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riann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griculture.gouv.fr/peste-porcine-africaine-le-kit-de-communica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60000" y="2346120"/>
            <a:ext cx="8423280" cy="20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50" b="1" strike="noStrike" cap="all" spc="-1" dirty="0" smtClean="0">
                <a:solidFill>
                  <a:srgbClr val="000000"/>
                </a:solidFill>
                <a:latin typeface="Marianne"/>
              </a:rPr>
              <a:t>CROPSAV Animal PACA</a:t>
            </a:r>
            <a:endParaRPr lang="fr-FR" sz="3250" b="0" strike="noStrike" spc="-1" dirty="0">
              <a:latin typeface="Marianne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fr-FR" sz="1850" b="0" strike="noStrike" spc="-1" dirty="0" smtClean="0">
                <a:solidFill>
                  <a:srgbClr val="000000"/>
                </a:solidFill>
                <a:latin typeface="Marianne"/>
              </a:rPr>
              <a:t>17 décembre 2024</a:t>
            </a:r>
            <a:endParaRPr lang="fr-FR" sz="1850" b="0" strike="noStrike" spc="-1" dirty="0">
              <a:latin typeface="Marianne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DRAAF PACA/SRAL – Pôle coordination de la santé publique vétérinaire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460974" y="4767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3390" y="12510"/>
            <a:ext cx="6797314" cy="993775"/>
          </a:xfrm>
        </p:spPr>
        <p:txBody>
          <a:bodyPr/>
          <a:lstStyle/>
          <a:p>
            <a:r>
              <a:rPr lang="fr-FR" dirty="0" smtClean="0"/>
              <a:t>Plan national PPA – Stratégie transfrontalière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9D2ABB-A396-4998-8B18-78918059EA81}" type="datetime1">
              <a:rPr lang="fr-FR" smtClean="0"/>
              <a:t>18/12/2024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35496" y="627534"/>
          <a:ext cx="4085815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15252111"/>
              </p:ext>
            </p:extLst>
          </p:nvPr>
        </p:nvGraphicFramePr>
        <p:xfrm>
          <a:off x="5049024" y="1203598"/>
          <a:ext cx="377995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61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BEE04A-3664-4BAA-9F36-F6C7E1183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4C1F7-85F5-4B06-97A9-150E61FA4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766A67-DD3F-43FD-A365-7DB1AF43B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DF7382-2103-41EE-A102-790F8F269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2F1748-14B6-40FC-B16F-E8699A157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CA8E3C-2927-492F-A73C-75D6BB1B8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9E5275-21CB-4C2A-91CC-3AF11EBD3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87BEBA-1EDA-4181-AB70-C5F755192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3D5250-A3FE-4FBC-AF32-6E2ACBBAC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9182" y="2210643"/>
            <a:ext cx="6631959" cy="993775"/>
          </a:xfrm>
        </p:spPr>
        <p:txBody>
          <a:bodyPr/>
          <a:lstStyle/>
          <a:p>
            <a:r>
              <a:rPr lang="fr-FR" dirty="0" smtClean="0"/>
              <a:t>Surveillance faune sauvage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3FE80D-BBE5-432F-B2FE-79F1C1C76615}" type="datetime1">
              <a:rPr lang="fr-FR" smtClean="0"/>
              <a:t>18/12/2024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9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3391" y="274638"/>
            <a:ext cx="4111010" cy="993775"/>
          </a:xfrm>
        </p:spPr>
        <p:txBody>
          <a:bodyPr/>
          <a:lstStyle/>
          <a:p>
            <a:r>
              <a:rPr lang="fr-FR" dirty="0" smtClean="0"/>
              <a:t>Suivi de la faune sauvage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6929B8-028E-4A99-96F7-043FDCED5FE3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09FB5A-ACCF-E0FB-4BB3-307079E6782F}"/>
              </a:ext>
            </a:extLst>
          </p:cNvPr>
          <p:cNvSpPr txBox="1"/>
          <p:nvPr/>
        </p:nvSpPr>
        <p:spPr>
          <a:xfrm>
            <a:off x="109182" y="1472344"/>
            <a:ext cx="8000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Marianne"/>
              </a:rPr>
              <a:t>Bilan intermédiaire au 17/11/2024</a:t>
            </a:r>
            <a:endParaRPr lang="fr-FR" sz="1100" dirty="0">
              <a:latin typeface="Marianne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4178"/>
              </p:ext>
            </p:extLst>
          </p:nvPr>
        </p:nvGraphicFramePr>
        <p:xfrm>
          <a:off x="109182" y="1952529"/>
          <a:ext cx="4317044" cy="186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957">
                  <a:extLst>
                    <a:ext uri="{9D8B030D-6E8A-4147-A177-3AD203B41FA5}">
                      <a16:colId xmlns:a16="http://schemas.microsoft.com/office/drawing/2014/main" val="3456899580"/>
                    </a:ext>
                  </a:extLst>
                </a:gridCol>
                <a:gridCol w="1040296">
                  <a:extLst>
                    <a:ext uri="{9D8B030D-6E8A-4147-A177-3AD203B41FA5}">
                      <a16:colId xmlns:a16="http://schemas.microsoft.com/office/drawing/2014/main" val="4194126727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680215743"/>
                    </a:ext>
                  </a:extLst>
                </a:gridCol>
              </a:tblGrid>
              <a:tr h="59557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Nombre de battues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50"/>
                          </a:solidFill>
                        </a:rPr>
                        <a:t>17/11/2023</a:t>
                      </a:r>
                      <a:endParaRPr lang="fr-F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17/11/2024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093248"/>
                  </a:ext>
                </a:extLst>
              </a:tr>
              <a:tr h="31803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04 – Alpes-de-Haute-Provence</a:t>
                      </a: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fr-F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041857"/>
                  </a:ext>
                </a:extLst>
              </a:tr>
              <a:tr h="31803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05 – Hautes-Alpes</a:t>
                      </a: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fr-F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15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24595"/>
                  </a:ext>
                </a:extLst>
              </a:tr>
              <a:tr h="31803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06 – Alpes-Maritimes</a:t>
                      </a: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50"/>
                          </a:solidFill>
                        </a:rPr>
                        <a:t>854</a:t>
                      </a:r>
                      <a:endParaRPr lang="fr-F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715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762777"/>
                  </a:ext>
                </a:extLst>
              </a:tr>
              <a:tr h="318036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PACA</a:t>
                      </a:r>
                      <a:r>
                        <a:rPr lang="fr-FR" sz="1200" b="1" baseline="0" dirty="0" smtClean="0"/>
                        <a:t> - Région</a:t>
                      </a:r>
                      <a:endParaRPr lang="fr-FR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B050"/>
                          </a:solidFill>
                        </a:rPr>
                        <a:t>880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B0F0"/>
                          </a:solidFill>
                        </a:rPr>
                        <a:t>731</a:t>
                      </a:r>
                      <a:endParaRPr lang="fr-FR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009253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770043"/>
              </p:ext>
            </p:extLst>
          </p:nvPr>
        </p:nvGraphicFramePr>
        <p:xfrm>
          <a:off x="4641426" y="1952529"/>
          <a:ext cx="4317044" cy="186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957">
                  <a:extLst>
                    <a:ext uri="{9D8B030D-6E8A-4147-A177-3AD203B41FA5}">
                      <a16:colId xmlns:a16="http://schemas.microsoft.com/office/drawing/2014/main" val="3456899580"/>
                    </a:ext>
                  </a:extLst>
                </a:gridCol>
                <a:gridCol w="1040296">
                  <a:extLst>
                    <a:ext uri="{9D8B030D-6E8A-4147-A177-3AD203B41FA5}">
                      <a16:colId xmlns:a16="http://schemas.microsoft.com/office/drawing/2014/main" val="4194126727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680215743"/>
                    </a:ext>
                  </a:extLst>
                </a:gridCol>
              </a:tblGrid>
              <a:tr h="59557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Nombre de sangliers prélevés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50"/>
                          </a:solidFill>
                        </a:rPr>
                        <a:t>17/11/2023</a:t>
                      </a:r>
                      <a:endParaRPr lang="fr-F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17/11/2024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093248"/>
                  </a:ext>
                </a:extLst>
              </a:tr>
              <a:tr h="31803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04 – Alpes-de-Haute-Provence</a:t>
                      </a: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fr-F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041857"/>
                  </a:ext>
                </a:extLst>
              </a:tr>
              <a:tr h="31803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05 – Hautes-Alpes</a:t>
                      </a: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fr-F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24595"/>
                  </a:ext>
                </a:extLst>
              </a:tr>
              <a:tr h="31803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06 – Alpes-Maritimes</a:t>
                      </a: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50"/>
                          </a:solidFill>
                        </a:rPr>
                        <a:t>599</a:t>
                      </a:r>
                      <a:endParaRPr lang="fr-FR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336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762777"/>
                  </a:ext>
                </a:extLst>
              </a:tr>
              <a:tr h="318036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PACA</a:t>
                      </a:r>
                      <a:r>
                        <a:rPr lang="fr-FR" sz="1200" b="1" baseline="0" dirty="0" smtClean="0"/>
                        <a:t> - Région</a:t>
                      </a:r>
                      <a:endParaRPr lang="fr-FR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B050"/>
                          </a:solidFill>
                        </a:rPr>
                        <a:t>599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B0F0"/>
                          </a:solidFill>
                        </a:rPr>
                        <a:t>337</a:t>
                      </a:r>
                      <a:endParaRPr lang="fr-FR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009253"/>
                  </a:ext>
                </a:extLst>
              </a:tr>
            </a:tbl>
          </a:graphicData>
        </a:graphic>
      </p:graphicFrame>
      <p:pic>
        <p:nvPicPr>
          <p:cNvPr id="10" name="Image 9" descr="Une image contenant texte, conception&#10;&#10;Description générée automatiquement">
            <a:extLst>
              <a:ext uri="{FF2B5EF4-FFF2-40B4-BE49-F238E27FC236}">
                <a16:creationId xmlns:a16="http://schemas.microsoft.com/office/drawing/2014/main" id="{867982C3-404F-3B7F-E8C0-22010BB13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85" y="156513"/>
            <a:ext cx="2104415" cy="7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5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Surveillance faune sauvage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6929B8-028E-4A99-96F7-043FDCED5FE3}" type="datetime1">
              <a:rPr lang="fr-FR" smtClean="0"/>
              <a:t>18/12/2024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" y="1540445"/>
            <a:ext cx="5226050" cy="247508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9181" y="4337624"/>
            <a:ext cx="8926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Marianne"/>
                <a:sym typeface="Wingdings" panose="05000000000000000000" pitchFamily="2" charset="2"/>
              </a:rPr>
              <a:t>Depuis 2023 dans le 06, des sangliers détruits dans quelques communes frontalières sont également testés pour la PPA </a:t>
            </a:r>
            <a:r>
              <a:rPr lang="fr-FR" sz="800" dirty="0">
                <a:latin typeface="Marianne"/>
                <a:sym typeface="Wingdings" panose="05000000000000000000" pitchFamily="2" charset="2"/>
              </a:rPr>
              <a:t>(gestion DDT, DDPP)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215" y="1723340"/>
            <a:ext cx="3240753" cy="21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0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9182" y="2210643"/>
            <a:ext cx="7834668" cy="993775"/>
          </a:xfrm>
        </p:spPr>
        <p:txBody>
          <a:bodyPr/>
          <a:lstStyle/>
          <a:p>
            <a:r>
              <a:rPr lang="fr-FR" dirty="0"/>
              <a:t>Elargir la surveillance de la faune sauvage – OFB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3FE80D-BBE5-432F-B2FE-79F1C1C76615}" type="datetime1">
              <a:rPr lang="fr-FR" smtClean="0"/>
              <a:t>18/12/2024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597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de formation à la surveillance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16E9C4-7952-4D2E-881B-9F8649CD631A}" type="datetime1">
              <a:rPr lang="fr-FR" smtClean="0"/>
              <a:t>18/12/2024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3671"/>
              </p:ext>
            </p:extLst>
          </p:nvPr>
        </p:nvGraphicFramePr>
        <p:xfrm>
          <a:off x="109182" y="1641723"/>
          <a:ext cx="5765838" cy="3032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25">
                  <a:extLst>
                    <a:ext uri="{9D8B030D-6E8A-4147-A177-3AD203B41FA5}">
                      <a16:colId xmlns:a16="http://schemas.microsoft.com/office/drawing/2014/main" val="717817844"/>
                    </a:ext>
                  </a:extLst>
                </a:gridCol>
                <a:gridCol w="782869">
                  <a:extLst>
                    <a:ext uri="{9D8B030D-6E8A-4147-A177-3AD203B41FA5}">
                      <a16:colId xmlns:a16="http://schemas.microsoft.com/office/drawing/2014/main" val="3430902552"/>
                    </a:ext>
                  </a:extLst>
                </a:gridCol>
                <a:gridCol w="767894">
                  <a:extLst>
                    <a:ext uri="{9D8B030D-6E8A-4147-A177-3AD203B41FA5}">
                      <a16:colId xmlns:a16="http://schemas.microsoft.com/office/drawing/2014/main" val="3327948022"/>
                    </a:ext>
                  </a:extLst>
                </a:gridCol>
                <a:gridCol w="636034">
                  <a:extLst>
                    <a:ext uri="{9D8B030D-6E8A-4147-A177-3AD203B41FA5}">
                      <a16:colId xmlns:a16="http://schemas.microsoft.com/office/drawing/2014/main" val="3241842244"/>
                    </a:ext>
                  </a:extLst>
                </a:gridCol>
                <a:gridCol w="434364">
                  <a:extLst>
                    <a:ext uri="{9D8B030D-6E8A-4147-A177-3AD203B41FA5}">
                      <a16:colId xmlns:a16="http://schemas.microsoft.com/office/drawing/2014/main" val="2905817749"/>
                    </a:ext>
                  </a:extLst>
                </a:gridCol>
                <a:gridCol w="504173">
                  <a:extLst>
                    <a:ext uri="{9D8B030D-6E8A-4147-A177-3AD203B41FA5}">
                      <a16:colId xmlns:a16="http://schemas.microsoft.com/office/drawing/2014/main" val="818896104"/>
                    </a:ext>
                  </a:extLst>
                </a:gridCol>
                <a:gridCol w="651547">
                  <a:extLst>
                    <a:ext uri="{9D8B030D-6E8A-4147-A177-3AD203B41FA5}">
                      <a16:colId xmlns:a16="http://schemas.microsoft.com/office/drawing/2014/main" val="2320086342"/>
                    </a:ext>
                  </a:extLst>
                </a:gridCol>
                <a:gridCol w="217182">
                  <a:extLst>
                    <a:ext uri="{9D8B030D-6E8A-4147-A177-3AD203B41FA5}">
                      <a16:colId xmlns:a16="http://schemas.microsoft.com/office/drawing/2014/main" val="1217974705"/>
                    </a:ext>
                  </a:extLst>
                </a:gridCol>
                <a:gridCol w="780950">
                  <a:extLst>
                    <a:ext uri="{9D8B030D-6E8A-4147-A177-3AD203B41FA5}">
                      <a16:colId xmlns:a16="http://schemas.microsoft.com/office/drawing/2014/main" val="4067845271"/>
                    </a:ext>
                  </a:extLst>
                </a:gridCol>
              </a:tblGrid>
              <a:tr h="289644">
                <a:tc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04</a:t>
                      </a:r>
                      <a:endParaRPr lang="fr-FR" sz="12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05</a:t>
                      </a:r>
                      <a:endParaRPr lang="fr-FR" sz="12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06</a:t>
                      </a:r>
                      <a:endParaRPr lang="fr-FR" sz="12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38</a:t>
                      </a:r>
                      <a:endParaRPr lang="fr-FR" sz="12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83</a:t>
                      </a:r>
                      <a:endParaRPr lang="fr-FR" sz="12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Total</a:t>
                      </a:r>
                      <a:endParaRPr lang="fr-FR" sz="1200" b="1" dirty="0"/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06 (2024)</a:t>
                      </a:r>
                      <a:endParaRPr lang="fr-FR" sz="1200" b="1" dirty="0"/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252749"/>
                  </a:ext>
                </a:extLst>
              </a:tr>
              <a:tr h="380702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Chasseur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14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25</a:t>
                      </a:r>
                      <a:endParaRPr lang="fr-FR" sz="1200" dirty="0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</a:t>
                      </a:r>
                      <a:endParaRPr lang="fr-FR" sz="1200" dirty="0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5777180"/>
                  </a:ext>
                </a:extLst>
              </a:tr>
              <a:tr h="28964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FDC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15</a:t>
                      </a:r>
                      <a:endParaRPr lang="fr-FR" sz="120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02491075"/>
                  </a:ext>
                </a:extLst>
              </a:tr>
              <a:tr h="318599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Louvetier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</a:t>
                      </a:r>
                      <a:endParaRPr lang="fr-FR" sz="120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2802427"/>
                  </a:ext>
                </a:extLst>
              </a:tr>
              <a:tr h="28964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OFB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591370"/>
                  </a:ext>
                </a:extLst>
              </a:tr>
              <a:tr h="28964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ONF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78779561"/>
                  </a:ext>
                </a:extLst>
              </a:tr>
              <a:tr h="28964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Parcs</a:t>
                      </a:r>
                      <a:endParaRPr lang="fr-FR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</a:t>
                      </a:r>
                      <a:endParaRPr lang="fr-FR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</a:t>
                      </a:r>
                      <a:endParaRPr lang="fr-FR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15</a:t>
                      </a:r>
                      <a:endParaRPr lang="fr-FR" sz="1200" dirty="0"/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</a:t>
                      </a:r>
                      <a:endParaRPr lang="fr-FR" sz="1200" dirty="0"/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719569"/>
                  </a:ext>
                </a:extLst>
              </a:tr>
              <a:tr h="289644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Total</a:t>
                      </a:r>
                      <a:endParaRPr lang="fr-FR" sz="1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21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25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37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89</a:t>
                      </a:r>
                      <a:endParaRPr lang="fr-FR" sz="1200" dirty="0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17</a:t>
                      </a:r>
                      <a:endParaRPr lang="fr-FR" sz="1200" dirty="0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945104"/>
                  </a:ext>
                </a:extLst>
              </a:tr>
              <a:tr h="42746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Invités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 DDPP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 DDPP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 DDT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 DDPP</a:t>
                      </a:r>
                      <a:endParaRPr lang="fr-FR" sz="1200" dirty="0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2772108"/>
                  </a:ext>
                </a:extLst>
              </a:tr>
            </a:tbl>
          </a:graphicData>
        </a:graphic>
      </p:graphicFrame>
      <p:sp>
        <p:nvSpPr>
          <p:cNvPr id="8" name="Espace réservé du contenu 11"/>
          <p:cNvSpPr txBox="1">
            <a:spLocks/>
          </p:cNvSpPr>
          <p:nvPr/>
        </p:nvSpPr>
        <p:spPr>
          <a:xfrm>
            <a:off x="359998" y="1409080"/>
            <a:ext cx="8784002" cy="2543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50" dirty="0" smtClean="0">
                <a:sym typeface="Wingdings" panose="05000000000000000000" pitchFamily="2" charset="2"/>
              </a:rPr>
              <a:t>Formation à la biosécurité et aux prélèvements PPA sur cadavres (2022 &amp; 2024)</a:t>
            </a:r>
            <a:endParaRPr lang="fr-FR" sz="1050" dirty="0"/>
          </a:p>
        </p:txBody>
      </p:sp>
      <p:pic>
        <p:nvPicPr>
          <p:cNvPr id="9" name="Image 8"/>
          <p:cNvPicPr/>
          <p:nvPr/>
        </p:nvPicPr>
        <p:blipFill rotWithShape="1">
          <a:blip r:embed="rId3"/>
          <a:srcRect b="21443"/>
          <a:stretch/>
        </p:blipFill>
        <p:spPr bwMode="auto">
          <a:xfrm>
            <a:off x="6225540" y="2005330"/>
            <a:ext cx="2804160" cy="22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7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de formation à la surveillance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16E9C4-7952-4D2E-881B-9F8649CD631A}" type="datetime1">
              <a:rPr lang="fr-FR" smtClean="0"/>
              <a:t>18/12/2024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2" y="1553424"/>
            <a:ext cx="4261094" cy="2487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9182" y="4226135"/>
            <a:ext cx="4467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Marianne"/>
              </a:rPr>
              <a:t>Essais OFB de drones à caméra thermique dans le 06 le 11/10/2024</a:t>
            </a:r>
            <a:endParaRPr lang="fr-FR" sz="1100" dirty="0">
              <a:latin typeface="Mariann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99833" y="4226135"/>
            <a:ext cx="4198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Marianne"/>
              </a:rPr>
              <a:t>Formation équipes cynophiles dans le 06 en juin &amp; octobre 2024</a:t>
            </a:r>
            <a:endParaRPr lang="fr-FR" sz="1100" dirty="0">
              <a:latin typeface="Marianne"/>
            </a:endParaRPr>
          </a:p>
        </p:txBody>
      </p:sp>
      <p:pic>
        <p:nvPicPr>
          <p:cNvPr id="13" name="Espace réservé du contenu 4">
            <a:extLst>
              <a:ext uri="{FF2B5EF4-FFF2-40B4-BE49-F238E27FC236}">
                <a16:creationId xmlns:a16="http://schemas.microsoft.com/office/drawing/2014/main" id="{F006D71C-295A-4591-B56D-CB83B6612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285" y="1547932"/>
            <a:ext cx="3323680" cy="24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2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9182" y="2210643"/>
            <a:ext cx="6631959" cy="993775"/>
          </a:xfrm>
        </p:spPr>
        <p:txBody>
          <a:bodyPr/>
          <a:lstStyle/>
          <a:p>
            <a:r>
              <a:rPr lang="fr-FR" dirty="0" smtClean="0"/>
              <a:t>Campagne de communication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3FE80D-BBE5-432F-B2FE-79F1C1C76615}" type="datetime1">
              <a:rPr lang="fr-FR" smtClean="0"/>
              <a:t>18/12/2024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598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Campagne de communication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F2F7B2-0EB1-47A0-98DD-A7FDE11F8742}" type="datetime1">
              <a:rPr lang="fr-FR" smtClean="0"/>
              <a:t>18/12/2024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606761202"/>
              </p:ext>
            </p:extLst>
          </p:nvPr>
        </p:nvGraphicFramePr>
        <p:xfrm>
          <a:off x="109182" y="1721546"/>
          <a:ext cx="8949093" cy="2907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09182" y="1347093"/>
            <a:ext cx="724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latin typeface="Marianne"/>
                <a:sym typeface="Wingdings" panose="05000000000000000000" pitchFamily="2" charset="2"/>
              </a:rPr>
              <a:t>Kit de communication </a:t>
            </a:r>
            <a:r>
              <a:rPr lang="fr-FR" sz="1400" dirty="0" smtClean="0">
                <a:latin typeface="Marianne"/>
                <a:sym typeface="Wingdings" panose="05000000000000000000" pitchFamily="2" charset="2"/>
              </a:rPr>
              <a:t>: affiche PPA, affiche SAGIR, bulletin épidémiologique</a:t>
            </a:r>
            <a:endParaRPr lang="fr-FR" sz="1400" dirty="0"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2639578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Campagne de communication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FADD654-C92A-4B83-AF4E-EB0E2AA39869}" type="datetime1">
              <a:rPr lang="fr-FR" smtClean="0"/>
              <a:t>18/12/2024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1825626"/>
            <a:ext cx="4150013" cy="26003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589" y="1104107"/>
            <a:ext cx="2444760" cy="345281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9182" y="1356618"/>
            <a:ext cx="724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arianne"/>
                <a:sym typeface="Wingdings" panose="05000000000000000000" pitchFamily="2" charset="2"/>
              </a:rPr>
              <a:t>Kit DGAL : </a:t>
            </a:r>
            <a:r>
              <a:rPr lang="fr-FR" sz="1100" dirty="0">
                <a:latin typeface="Marianne"/>
                <a:sym typeface="Wingdings" panose="05000000000000000000" pitchFamily="2" charset="2"/>
                <a:hlinkClick r:id="rId4"/>
              </a:rPr>
              <a:t>https://</a:t>
            </a:r>
            <a:r>
              <a:rPr lang="fr-FR" sz="1100" dirty="0" smtClean="0">
                <a:latin typeface="Marianne"/>
                <a:sym typeface="Wingdings" panose="05000000000000000000" pitchFamily="2" charset="2"/>
                <a:hlinkClick r:id="rId4"/>
              </a:rPr>
              <a:t>agriculture.gouv.fr/peste-porcine-africaine-le-kit-de-communication</a:t>
            </a:r>
            <a:r>
              <a:rPr lang="fr-FR" sz="1100" dirty="0" smtClean="0">
                <a:latin typeface="Marianne"/>
                <a:sym typeface="Wingdings" panose="05000000000000000000" pitchFamily="2" charset="2"/>
              </a:rPr>
              <a:t> </a:t>
            </a:r>
            <a:endParaRPr lang="fr-FR" sz="1100" dirty="0"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8996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9182" y="2210643"/>
            <a:ext cx="6631959" cy="993775"/>
          </a:xfrm>
        </p:spPr>
        <p:txBody>
          <a:bodyPr/>
          <a:lstStyle/>
          <a:p>
            <a:r>
              <a:rPr lang="fr-FR" dirty="0" smtClean="0"/>
              <a:t>Point de situation PPA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3FE80D-BBE5-432F-B2FE-79F1C1C76615}" type="datetime1">
              <a:rPr lang="fr-FR" smtClean="0"/>
              <a:t>18/12/2024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203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9182" y="2210643"/>
            <a:ext cx="6631959" cy="993775"/>
          </a:xfrm>
        </p:spPr>
        <p:txBody>
          <a:bodyPr/>
          <a:lstStyle/>
          <a:p>
            <a:r>
              <a:rPr lang="fr-FR" dirty="0" smtClean="0"/>
              <a:t>Préparation à la gestion de crise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3FE80D-BBE5-432F-B2FE-79F1C1C76615}" type="datetime1">
              <a:rPr lang="fr-FR" smtClean="0"/>
              <a:t>18/12/2024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156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Préparation à la gestion de crise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17AAC6-C65C-4F9A-A8A4-76533C29C6C0}" type="datetime1">
              <a:rPr lang="fr-FR" smtClean="0"/>
              <a:t>18/12/2024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88784033"/>
              </p:ext>
            </p:extLst>
          </p:nvPr>
        </p:nvGraphicFramePr>
        <p:xfrm>
          <a:off x="109182" y="1268413"/>
          <a:ext cx="883285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07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3390" y="274638"/>
            <a:ext cx="6962160" cy="993775"/>
          </a:xfrm>
        </p:spPr>
        <p:txBody>
          <a:bodyPr/>
          <a:lstStyle/>
          <a:p>
            <a:r>
              <a:rPr lang="fr-FR" dirty="0" smtClean="0"/>
              <a:t>Mise en situation – Exercice zonal du 14/11/24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BADD5D-AC97-4A57-B3BE-2D7EABC96BD1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9182" y="1337270"/>
            <a:ext cx="883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err="1" smtClean="0">
                <a:latin typeface="Marianne"/>
              </a:rPr>
              <a:t>Obj</a:t>
            </a:r>
            <a:r>
              <a:rPr lang="fr-FR" sz="1400" dirty="0" smtClean="0">
                <a:latin typeface="Marianne"/>
              </a:rPr>
              <a:t> : Tester la capacité de réaction des services à la détection massive et rapprochée de cas positifs à la PPA dans la faune sauvage</a:t>
            </a:r>
            <a:endParaRPr lang="fr-FR" sz="1400" dirty="0">
              <a:latin typeface="Marianne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846483947"/>
              </p:ext>
            </p:extLst>
          </p:nvPr>
        </p:nvGraphicFramePr>
        <p:xfrm>
          <a:off x="109182" y="1873485"/>
          <a:ext cx="8585238" cy="2361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267422" y="4317336"/>
            <a:ext cx="724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Marianne"/>
                <a:sym typeface="Wingdings" panose="05000000000000000000" pitchFamily="2" charset="2"/>
              </a:rPr>
              <a:t> 42 participants mobilisés en COZ, COD et DRAAF, DD(ETS)PP</a:t>
            </a:r>
            <a:endParaRPr lang="fr-FR" sz="1400" dirty="0"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2477107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23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b="1" dirty="0"/>
              <a:t>Objectifs communs</a:t>
            </a:r>
            <a:r>
              <a:rPr lang="fr-FR" dirty="0"/>
              <a:t> (COZ/COD, DRAAF/</a:t>
            </a:r>
            <a:r>
              <a:rPr lang="fr-FR" dirty="0" err="1"/>
              <a:t>DDecPP</a:t>
            </a:r>
            <a:r>
              <a:rPr lang="fr-FR" dirty="0"/>
              <a:t>)</a:t>
            </a:r>
            <a:endParaRPr lang="fr-FR" sz="1800" dirty="0"/>
          </a:p>
          <a:p>
            <a:r>
              <a:rPr lang="fr-FR" dirty="0"/>
              <a:t>Entraîner les services à :</a:t>
            </a:r>
            <a:endParaRPr lang="fr-FR" sz="1800" dirty="0"/>
          </a:p>
          <a:p>
            <a:pPr lvl="2"/>
            <a:r>
              <a:rPr lang="fr-FR" dirty="0"/>
              <a:t>La remontée et la diffusion d’informations</a:t>
            </a:r>
            <a:endParaRPr lang="fr-FR" sz="1800" dirty="0"/>
          </a:p>
          <a:p>
            <a:pPr lvl="2"/>
            <a:r>
              <a:rPr lang="fr-FR" dirty="0"/>
              <a:t>La gestion de situations d’urgence</a:t>
            </a:r>
            <a:endParaRPr lang="fr-FR" sz="1800" dirty="0"/>
          </a:p>
          <a:p>
            <a:pPr lvl="2"/>
            <a:r>
              <a:rPr lang="fr-FR" dirty="0"/>
              <a:t>La réception des demandes de renfort et la recherche de ressources adaptées,</a:t>
            </a:r>
            <a:endParaRPr lang="fr-FR" sz="1800" dirty="0"/>
          </a:p>
          <a:p>
            <a:pPr lvl="2"/>
            <a:r>
              <a:rPr lang="fr-FR" dirty="0"/>
              <a:t>La coordination interdépartementale et l’appui aux préfets pour l’expertise de situations d’urgence</a:t>
            </a:r>
            <a:endParaRPr lang="fr-FR" sz="1800" dirty="0"/>
          </a:p>
          <a:p>
            <a:endParaRPr lang="fr-FR" dirty="0"/>
          </a:p>
          <a:p>
            <a:r>
              <a:rPr lang="fr-FR" b="1" dirty="0"/>
              <a:t>Objectifs spécifiques DRAAF/</a:t>
            </a:r>
            <a:r>
              <a:rPr lang="fr-FR" b="1" dirty="0" err="1"/>
              <a:t>DDecPP</a:t>
            </a:r>
            <a:endParaRPr lang="fr-FR" sz="1800" dirty="0"/>
          </a:p>
          <a:p>
            <a:pPr lvl="2"/>
            <a:r>
              <a:rPr lang="fr-FR" dirty="0"/>
              <a:t>Observer la capacité technique des services dans la gestion d’un cas en faune sauvage</a:t>
            </a:r>
            <a:endParaRPr lang="fr-FR" sz="1800" dirty="0"/>
          </a:p>
          <a:p>
            <a:pPr lvl="2"/>
            <a:r>
              <a:rPr lang="fr-FR" dirty="0"/>
              <a:t>Observer la capacité technique des services dans la gestion d’une carcasse </a:t>
            </a:r>
            <a:endParaRPr lang="fr-FR" sz="1800" dirty="0"/>
          </a:p>
          <a:p>
            <a:pPr lvl="2"/>
            <a:r>
              <a:rPr lang="fr-FR" dirty="0"/>
              <a:t>Observer l’organisation de la surveillance renforcée sur le territoire</a:t>
            </a:r>
            <a:endParaRPr lang="fr-FR" sz="1800" dirty="0"/>
          </a:p>
          <a:p>
            <a:pPr lvl="2"/>
            <a:r>
              <a:rPr lang="fr-FR" dirty="0"/>
              <a:t>Observer la capacité technique des services dans la production d’une représentation cartographique correspondant à une situation sanitaire particulière</a:t>
            </a:r>
            <a:endParaRPr lang="fr-FR" sz="1800" dirty="0"/>
          </a:p>
          <a:p>
            <a:pPr lvl="2"/>
            <a:r>
              <a:rPr lang="fr-FR" dirty="0"/>
              <a:t>Mettre en place des mesures de communication de crise</a:t>
            </a:r>
            <a:endParaRPr lang="fr-FR" sz="1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0FAABC-28EB-4E13-AB89-A84AF35E0487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883390" y="274638"/>
            <a:ext cx="6962160" cy="993775"/>
          </a:xfrm>
        </p:spPr>
        <p:txBody>
          <a:bodyPr/>
          <a:lstStyle/>
          <a:p>
            <a:r>
              <a:rPr lang="fr-FR" dirty="0" smtClean="0"/>
              <a:t>Mise en situation – Exercice zonal du 14/11/24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457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3390" y="274638"/>
            <a:ext cx="7260610" cy="993775"/>
          </a:xfrm>
        </p:spPr>
        <p:txBody>
          <a:bodyPr/>
          <a:lstStyle/>
          <a:p>
            <a:r>
              <a:rPr lang="fr-FR" dirty="0"/>
              <a:t>Mise en situation – Exercice zonal du 14/11/24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BADD5D-AC97-4A57-B3BE-2D7EABC96BD1}" type="datetime1">
              <a:rPr lang="fr-FR" smtClean="0"/>
              <a:t>18/12/2024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109182" y="1336993"/>
          <a:ext cx="8939568" cy="325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0589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3390" y="274638"/>
            <a:ext cx="7260610" cy="993775"/>
          </a:xfrm>
        </p:spPr>
        <p:txBody>
          <a:bodyPr/>
          <a:lstStyle/>
          <a:p>
            <a:r>
              <a:rPr lang="fr-FR" dirty="0"/>
              <a:t>Mise en situation – Exercice zonal du 14/11/24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BADD5D-AC97-4A57-B3BE-2D7EABC96BD1}" type="datetime1">
              <a:rPr lang="fr-FR" smtClean="0"/>
              <a:t>18/12/2024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369" y="1601519"/>
            <a:ext cx="3765537" cy="262128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9182" y="1508760"/>
            <a:ext cx="3632237" cy="2806798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3886200" y="2548927"/>
            <a:ext cx="1066800" cy="726465"/>
          </a:xfrm>
          <a:prstGeom prst="rightArrow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1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 épidémiologique en Europe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6929B8-028E-4A99-96F7-043FDCED5FE3}" type="datetime1">
              <a:rPr lang="fr-FR" smtClean="0"/>
              <a:t>18/12/2024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114" t="-16401" r="-114" b="16401"/>
          <a:stretch/>
        </p:blipFill>
        <p:spPr>
          <a:xfrm>
            <a:off x="248714" y="1268413"/>
            <a:ext cx="4321052" cy="256158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452552" y="4481201"/>
            <a:ext cx="3013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Foyers et cas sauvages au 09/12/2024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8714" y="3926204"/>
            <a:ext cx="4327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Incidence hebdomadaire en faune sauvage</a:t>
            </a:r>
            <a:endParaRPr lang="fr-FR" sz="1100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292" y="1107238"/>
            <a:ext cx="3112057" cy="33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 sanitaire en Italie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6929B8-028E-4A99-96F7-043FDCED5FE3}" type="datetime1">
              <a:rPr lang="fr-FR" smtClean="0"/>
              <a:t>18/12/2024</a:t>
            </a:fld>
            <a:endParaRPr lang="fr-FR" dirty="0"/>
          </a:p>
        </p:txBody>
      </p:sp>
      <p:graphicFrame>
        <p:nvGraphicFramePr>
          <p:cNvPr id="8" name="Diagramme 7"/>
          <p:cNvGraphicFramePr/>
          <p:nvPr>
            <p:extLst/>
          </p:nvPr>
        </p:nvGraphicFramePr>
        <p:xfrm>
          <a:off x="251520" y="1238324"/>
          <a:ext cx="4968552" cy="334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8351" y="1170868"/>
            <a:ext cx="2776998" cy="3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0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 sanitaire en Allemagne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6929B8-028E-4A99-96F7-043FDCED5FE3}" type="datetime1">
              <a:rPr lang="fr-FR" smtClean="0"/>
              <a:t>18/12/2024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916675384"/>
              </p:ext>
            </p:extLst>
          </p:nvPr>
        </p:nvGraphicFramePr>
        <p:xfrm>
          <a:off x="251520" y="1238324"/>
          <a:ext cx="4482160" cy="341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5918" y="1264384"/>
            <a:ext cx="3350065" cy="33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9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9182" y="2210643"/>
            <a:ext cx="6631959" cy="993775"/>
          </a:xfrm>
        </p:spPr>
        <p:txBody>
          <a:bodyPr/>
          <a:lstStyle/>
          <a:p>
            <a:r>
              <a:rPr lang="fr-FR" dirty="0" smtClean="0"/>
              <a:t>Plan national d’actions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3FE80D-BBE5-432F-B2FE-79F1C1C76615}" type="datetime1">
              <a:rPr lang="fr-FR" smtClean="0"/>
              <a:t>18/12/2024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062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Feuille de route 2024 en PACA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B62C9D-5960-400E-BC93-20DAB269FC20}" type="datetime1">
              <a:rPr lang="fr-FR" smtClean="0"/>
              <a:t>18/12/2024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881374232"/>
              </p:ext>
            </p:extLst>
          </p:nvPr>
        </p:nvGraphicFramePr>
        <p:xfrm>
          <a:off x="50450" y="1059443"/>
          <a:ext cx="9074632" cy="372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457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9182" y="2210643"/>
            <a:ext cx="6631959" cy="993775"/>
          </a:xfrm>
        </p:spPr>
        <p:txBody>
          <a:bodyPr/>
          <a:lstStyle/>
          <a:p>
            <a:r>
              <a:rPr lang="fr-FR" dirty="0" smtClean="0"/>
              <a:t>Renforcement des services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3FE80D-BBE5-432F-B2FE-79F1C1C76615}" type="datetime1">
              <a:rPr lang="fr-FR" smtClean="0"/>
              <a:t>18/12/2024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873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Renforcement des services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58F192-1279-44FD-84C8-ACBC348A43AF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7" name="Accolade fermante 6"/>
          <p:cNvSpPr/>
          <p:nvPr/>
        </p:nvSpPr>
        <p:spPr>
          <a:xfrm rot="5400000">
            <a:off x="6436997" y="1674852"/>
            <a:ext cx="229587" cy="503131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07902" y="1379303"/>
            <a:ext cx="1730512" cy="50482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National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63819" y="1379303"/>
            <a:ext cx="1738953" cy="50482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DGAL/MUS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169072" y="1379303"/>
            <a:ext cx="2073361" cy="50482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Cellule de crise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07901" y="2080894"/>
            <a:ext cx="1730513" cy="5048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Zonal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163819" y="2080894"/>
            <a:ext cx="1738953" cy="50482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DRAAF - CMDSZ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162568" y="2080894"/>
            <a:ext cx="2086369" cy="50482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rgbClr val="FF0000"/>
                </a:solidFill>
              </a:rPr>
              <a:t>6 Référents </a:t>
            </a:r>
            <a:r>
              <a:rPr lang="fr-FR" sz="1400" dirty="0" smtClean="0">
                <a:solidFill>
                  <a:srgbClr val="FF0000"/>
                </a:solidFill>
              </a:rPr>
              <a:t>techniques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07901" y="3484076"/>
            <a:ext cx="1730513" cy="504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Départemental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150811" y="3484076"/>
            <a:ext cx="1751961" cy="504825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DDecPP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168769" y="3484076"/>
            <a:ext cx="2080168" cy="504825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Référents techniques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07901" y="2782485"/>
            <a:ext cx="1724009" cy="5048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Régional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150812" y="2782485"/>
            <a:ext cx="1751960" cy="50482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DRAAF - CM PISU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7229061" y="2782485"/>
            <a:ext cx="1838385" cy="50482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3 Animateurs </a:t>
            </a:r>
            <a:r>
              <a:rPr lang="fr-FR" sz="1400" dirty="0" smtClean="0">
                <a:solidFill>
                  <a:srgbClr val="FF0000"/>
                </a:solidFill>
              </a:rPr>
              <a:t>FRC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556160" y="4305301"/>
            <a:ext cx="1991260" cy="3948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Nouveautés 2024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036136" y="2782485"/>
            <a:ext cx="1122063" cy="50482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DRAAF – CM Foyers</a:t>
            </a:r>
            <a:endParaRPr lang="fr-FR" sz="1400" dirty="0">
              <a:solidFill>
                <a:srgbClr val="FF0000"/>
              </a:solidFill>
            </a:endParaRPr>
          </a:p>
        </p:txBody>
      </p:sp>
      <p:cxnSp>
        <p:nvCxnSpPr>
          <p:cNvPr id="22" name="Connecteur droit avec flèche 21"/>
          <p:cNvCxnSpPr>
            <a:stCxn id="13" idx="2"/>
            <a:endCxn id="16" idx="0"/>
          </p:cNvCxnSpPr>
          <p:nvPr/>
        </p:nvCxnSpPr>
        <p:spPr>
          <a:xfrm>
            <a:off x="6205753" y="2585719"/>
            <a:ext cx="3100" cy="89835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2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6" grpId="0" animBg="1"/>
      <p:bldP spid="19" grpId="0" animBg="1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A76D07D2-0F0D-4FEC-8194-5898B8361E67}" vid="{C8D7F902-F779-4F8C-BD7F-1171C76012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préfet PACA - Pole coordination</Template>
  <TotalTime>125</TotalTime>
  <Words>1355</Words>
  <Application>Microsoft Office PowerPoint</Application>
  <PresentationFormat>Affichage à l'écran (16:9)</PresentationFormat>
  <Paragraphs>365</Paragraphs>
  <Slides>25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DejaVu Sans</vt:lpstr>
      <vt:lpstr>Marianne</vt:lpstr>
      <vt:lpstr>Wingdings</vt:lpstr>
      <vt:lpstr>Thème Office</vt:lpstr>
      <vt:lpstr>Présentation PowerPoint</vt:lpstr>
      <vt:lpstr>Point de situation PPA</vt:lpstr>
      <vt:lpstr>Situation épidémiologique en Europe</vt:lpstr>
      <vt:lpstr>Situation sanitaire en Italie</vt:lpstr>
      <vt:lpstr>Situation sanitaire en Allemagne</vt:lpstr>
      <vt:lpstr>Plan national d’actions</vt:lpstr>
      <vt:lpstr>Feuille de route 2024 en PACA</vt:lpstr>
      <vt:lpstr>Renforcement des services</vt:lpstr>
      <vt:lpstr>Renforcement des services</vt:lpstr>
      <vt:lpstr>Plan national PPA – Stratégie transfrontalière</vt:lpstr>
      <vt:lpstr>Surveillance faune sauvage</vt:lpstr>
      <vt:lpstr>Suivi de la faune sauvage</vt:lpstr>
      <vt:lpstr>Surveillance faune sauvage</vt:lpstr>
      <vt:lpstr>Elargir la surveillance de la faune sauvage – OFB</vt:lpstr>
      <vt:lpstr>Actions de formation à la surveillance</vt:lpstr>
      <vt:lpstr>Actions de formation à la surveillance</vt:lpstr>
      <vt:lpstr>Campagne de communication</vt:lpstr>
      <vt:lpstr>Campagne de communication</vt:lpstr>
      <vt:lpstr>Campagne de communication</vt:lpstr>
      <vt:lpstr>Préparation à la gestion de crise</vt:lpstr>
      <vt:lpstr>Préparation à la gestion de crise</vt:lpstr>
      <vt:lpstr>Mise en situation – Exercice zonal du 14/11/24</vt:lpstr>
      <vt:lpstr>Mise en situation – Exercice zonal du 14/11/24</vt:lpstr>
      <vt:lpstr>Mise en situation – Exercice zonal du 14/11/24</vt:lpstr>
      <vt:lpstr>Mise en situation – Exercice zonal du 14/11/24</vt:lpstr>
    </vt:vector>
  </TitlesOfParts>
  <Company>Ministère de l'Agriculture et de l'Alimentation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Vincent CHOULET</dc:creator>
  <dc:description/>
  <cp:lastModifiedBy>Vincent CHOULET</cp:lastModifiedBy>
  <cp:revision>18</cp:revision>
  <dcterms:created xsi:type="dcterms:W3CDTF">2024-12-13T14:47:24Z</dcterms:created>
  <dcterms:modified xsi:type="dcterms:W3CDTF">2024-12-18T15:27:00Z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Ministère de l'Agriculture et de l'Alimentation</vt:lpwstr>
  </property>
  <property fmtid="{D5CDD505-2E9C-101B-9397-08002B2CF9AE}" pid="4" name="HiddenSlides">
    <vt:i4>3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Manager">
    <vt:lpwstr>Client</vt:lpwstr>
  </property>
  <property fmtid="{D5CDD505-2E9C-101B-9397-08002B2CF9AE}" pid="9" name="Notes">
    <vt:i4>0</vt:i4>
  </property>
  <property fmtid="{D5CDD505-2E9C-101B-9397-08002B2CF9AE}" pid="10" name="PresentationFormat">
    <vt:lpwstr>Affichage à l'écran (16:9)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9</vt:i4>
  </property>
</Properties>
</file>