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4" r:id="rId3"/>
    <p:sldId id="268" r:id="rId4"/>
    <p:sldId id="269" r:id="rId5"/>
    <p:sldId id="270" r:id="rId6"/>
    <p:sldId id="279" r:id="rId7"/>
    <p:sldId id="267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7286B-F1C6-4392-AF7B-5B3C66626946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20D1A07-A978-4386-88EE-2673B6C60867}">
      <dgm:prSet phldrT="[Texte]" custT="1"/>
      <dgm:spPr/>
      <dgm:t>
        <a:bodyPr/>
        <a:lstStyle/>
        <a:p>
          <a:r>
            <a:rPr lang="fr-FR" sz="2400" dirty="0" smtClean="0"/>
            <a:t>Au sein de la ZR</a:t>
          </a:r>
          <a:endParaRPr lang="fr-FR" sz="2400" dirty="0"/>
        </a:p>
      </dgm:t>
    </dgm:pt>
    <dgm:pt modelId="{53959B79-746E-420B-A25D-3A0FFF0F53E1}" type="parTrans" cxnId="{48F8897F-9D78-4713-BDD6-425FA2FB7E67}">
      <dgm:prSet/>
      <dgm:spPr/>
      <dgm:t>
        <a:bodyPr/>
        <a:lstStyle/>
        <a:p>
          <a:endParaRPr lang="fr-FR"/>
        </a:p>
      </dgm:t>
    </dgm:pt>
    <dgm:pt modelId="{FEA65C57-FD9C-4E6A-9A17-7D22E09BEE31}" type="sibTrans" cxnId="{48F8897F-9D78-4713-BDD6-425FA2FB7E67}">
      <dgm:prSet/>
      <dgm:spPr/>
      <dgm:t>
        <a:bodyPr/>
        <a:lstStyle/>
        <a:p>
          <a:endParaRPr lang="fr-FR"/>
        </a:p>
      </dgm:t>
    </dgm:pt>
    <dgm:pt modelId="{DF40F30D-C212-44CD-B14C-690FB49A762D}">
      <dgm:prSet phldrT="[Texte]" custT="1"/>
      <dgm:spPr/>
      <dgm:t>
        <a:bodyPr/>
        <a:lstStyle/>
        <a:p>
          <a:r>
            <a:rPr lang="fr-FR" sz="1400" dirty="0" smtClean="0"/>
            <a:t>Vers un abattoir en ZR</a:t>
          </a:r>
          <a:endParaRPr lang="fr-FR" sz="1400" dirty="0"/>
        </a:p>
      </dgm:t>
    </dgm:pt>
    <dgm:pt modelId="{F91BEA6D-738F-476C-A136-164EF269516A}" type="parTrans" cxnId="{9CEB5887-AE15-42FE-B375-8CE13F04C82D}">
      <dgm:prSet/>
      <dgm:spPr/>
      <dgm:t>
        <a:bodyPr/>
        <a:lstStyle/>
        <a:p>
          <a:endParaRPr lang="fr-FR"/>
        </a:p>
      </dgm:t>
    </dgm:pt>
    <dgm:pt modelId="{4E6AC6BF-CFB5-4D43-A079-014A61A04A63}" type="sibTrans" cxnId="{9CEB5887-AE15-42FE-B375-8CE13F04C82D}">
      <dgm:prSet/>
      <dgm:spPr/>
      <dgm:t>
        <a:bodyPr/>
        <a:lstStyle/>
        <a:p>
          <a:endParaRPr lang="fr-FR"/>
        </a:p>
      </dgm:t>
    </dgm:pt>
    <dgm:pt modelId="{B3E9AECB-82ED-4E44-8764-DCBEF3EC5D22}">
      <dgm:prSet phldrT="[Texte]" custT="1"/>
      <dgm:spPr/>
      <dgm:t>
        <a:bodyPr/>
        <a:lstStyle/>
        <a:p>
          <a:r>
            <a:rPr lang="fr-FR" sz="1400" dirty="0" smtClean="0"/>
            <a:t>Vers une exploitation en ZR</a:t>
          </a:r>
          <a:endParaRPr lang="fr-FR" sz="1400" dirty="0"/>
        </a:p>
      </dgm:t>
    </dgm:pt>
    <dgm:pt modelId="{452BB108-B217-4AF7-8826-66C49D02F63C}" type="parTrans" cxnId="{6BD98BB8-DDDD-465B-AA2F-46810C760F52}">
      <dgm:prSet/>
      <dgm:spPr/>
      <dgm:t>
        <a:bodyPr/>
        <a:lstStyle/>
        <a:p>
          <a:endParaRPr lang="fr-FR"/>
        </a:p>
      </dgm:t>
    </dgm:pt>
    <dgm:pt modelId="{B7DA2A7D-836C-4E30-9D61-328A5C1DBC31}" type="sibTrans" cxnId="{6BD98BB8-DDDD-465B-AA2F-46810C760F52}">
      <dgm:prSet/>
      <dgm:spPr/>
      <dgm:t>
        <a:bodyPr/>
        <a:lstStyle/>
        <a:p>
          <a:endParaRPr lang="fr-FR"/>
        </a:p>
      </dgm:t>
    </dgm:pt>
    <dgm:pt modelId="{1A810966-D2C7-4E60-A9C4-741CBC5A6021}">
      <dgm:prSet phldrT="[Texte]" custT="1"/>
      <dgm:spPr/>
      <dgm:t>
        <a:bodyPr/>
        <a:lstStyle/>
        <a:p>
          <a:r>
            <a:rPr lang="fr-FR" sz="2400" dirty="0" smtClean="0"/>
            <a:t>Sorties de la ZR vers ZI </a:t>
          </a:r>
          <a:r>
            <a:rPr lang="fr-FR" sz="2400" dirty="0" err="1" smtClean="0"/>
            <a:t>fr</a:t>
          </a:r>
          <a:endParaRPr lang="fr-FR" sz="2400" dirty="0"/>
        </a:p>
      </dgm:t>
    </dgm:pt>
    <dgm:pt modelId="{5FFCFEF4-1A3A-4D5E-AB9A-5B47F4F7E42B}" type="parTrans" cxnId="{066F467F-91D8-4FEF-A09D-5BC26A876609}">
      <dgm:prSet/>
      <dgm:spPr/>
      <dgm:t>
        <a:bodyPr/>
        <a:lstStyle/>
        <a:p>
          <a:endParaRPr lang="fr-FR"/>
        </a:p>
      </dgm:t>
    </dgm:pt>
    <dgm:pt modelId="{02A26467-CFCE-4DD6-9FCD-99B678C85F5E}" type="sibTrans" cxnId="{066F467F-91D8-4FEF-A09D-5BC26A876609}">
      <dgm:prSet/>
      <dgm:spPr/>
      <dgm:t>
        <a:bodyPr/>
        <a:lstStyle/>
        <a:p>
          <a:endParaRPr lang="fr-FR"/>
        </a:p>
      </dgm:t>
    </dgm:pt>
    <dgm:pt modelId="{A7080BAD-0F56-47D0-A4E1-E371A8CADA05}">
      <dgm:prSet phldrT="[Texte]" custT="1"/>
      <dgm:spPr/>
      <dgm:t>
        <a:bodyPr/>
        <a:lstStyle/>
        <a:p>
          <a:r>
            <a:rPr lang="fr-FR" sz="1400" dirty="0" smtClean="0"/>
            <a:t>Soit : animaux vaccinés sérotype 3 prévenant la virémie &amp; en période d’immunité (bovin &gt;21j Bultavo3)</a:t>
          </a:r>
          <a:endParaRPr lang="fr-FR" sz="1400" dirty="0"/>
        </a:p>
      </dgm:t>
    </dgm:pt>
    <dgm:pt modelId="{ECB50D77-18AB-44EB-8160-43540489F08B}" type="parTrans" cxnId="{D2BD2CF3-D814-4284-8850-BA4A91AF573F}">
      <dgm:prSet/>
      <dgm:spPr/>
      <dgm:t>
        <a:bodyPr/>
        <a:lstStyle/>
        <a:p>
          <a:endParaRPr lang="fr-FR"/>
        </a:p>
      </dgm:t>
    </dgm:pt>
    <dgm:pt modelId="{C6F39C65-462F-4141-88F3-D01EF9A136A2}" type="sibTrans" cxnId="{D2BD2CF3-D814-4284-8850-BA4A91AF573F}">
      <dgm:prSet/>
      <dgm:spPr/>
      <dgm:t>
        <a:bodyPr/>
        <a:lstStyle/>
        <a:p>
          <a:endParaRPr lang="fr-FR"/>
        </a:p>
      </dgm:t>
    </dgm:pt>
    <dgm:pt modelId="{04EE5938-3D4D-418A-A1D3-536842D94B13}">
      <dgm:prSet phldrT="[Texte]" custT="1"/>
      <dgm:spPr/>
      <dgm:t>
        <a:bodyPr/>
        <a:lstStyle/>
        <a:p>
          <a:r>
            <a:rPr lang="fr-FR" sz="1400" dirty="0" smtClean="0"/>
            <a:t>Soit : animaux désinsectisés + PCR FCO + moyens transport désinsectisés </a:t>
          </a:r>
          <a:endParaRPr lang="fr-FR" sz="1400" dirty="0"/>
        </a:p>
      </dgm:t>
    </dgm:pt>
    <dgm:pt modelId="{0D36493C-EAAB-43E0-8F44-3C5445310940}" type="parTrans" cxnId="{98602A90-A201-4474-8F8C-1F45C048DEAE}">
      <dgm:prSet/>
      <dgm:spPr/>
      <dgm:t>
        <a:bodyPr/>
        <a:lstStyle/>
        <a:p>
          <a:endParaRPr lang="fr-FR"/>
        </a:p>
      </dgm:t>
    </dgm:pt>
    <dgm:pt modelId="{12481C93-6FAD-4763-BE1C-40C950625596}" type="sibTrans" cxnId="{98602A90-A201-4474-8F8C-1F45C048DEAE}">
      <dgm:prSet/>
      <dgm:spPr/>
      <dgm:t>
        <a:bodyPr/>
        <a:lstStyle/>
        <a:p>
          <a:endParaRPr lang="fr-FR"/>
        </a:p>
      </dgm:t>
    </dgm:pt>
    <dgm:pt modelId="{9E68A1B2-C0D1-460C-86B8-59D0D58687AA}">
      <dgm:prSet phldrT="[Texte]" custT="1"/>
      <dgm:spPr/>
      <dgm:t>
        <a:bodyPr/>
        <a:lstStyle/>
        <a:p>
          <a:r>
            <a:rPr lang="fr-FR" sz="1400" dirty="0" smtClean="0"/>
            <a:t>Vers un centre de rassemblement en ZR si envoi sans transit vers abattoir/exploitation en ZR</a:t>
          </a:r>
          <a:endParaRPr lang="fr-FR" sz="1400" dirty="0"/>
        </a:p>
      </dgm:t>
    </dgm:pt>
    <dgm:pt modelId="{6F11ECE1-F719-4041-BFBF-B04F8EBC9DB4}" type="parTrans" cxnId="{6028F9D5-91BD-43C2-BA7E-AD23383F6767}">
      <dgm:prSet/>
      <dgm:spPr/>
      <dgm:t>
        <a:bodyPr/>
        <a:lstStyle/>
        <a:p>
          <a:endParaRPr lang="fr-FR"/>
        </a:p>
      </dgm:t>
    </dgm:pt>
    <dgm:pt modelId="{9C68D78E-40ED-4B4C-AFDD-F73561293443}" type="sibTrans" cxnId="{6028F9D5-91BD-43C2-BA7E-AD23383F6767}">
      <dgm:prSet/>
      <dgm:spPr/>
      <dgm:t>
        <a:bodyPr/>
        <a:lstStyle/>
        <a:p>
          <a:endParaRPr lang="fr-FR"/>
        </a:p>
      </dgm:t>
    </dgm:pt>
    <dgm:pt modelId="{C5E876B4-5078-4970-9B70-9A8D0B03EFE2}">
      <dgm:prSet phldrT="[Texte]" custT="1"/>
      <dgm:spPr/>
      <dgm:t>
        <a:bodyPr/>
        <a:lstStyle/>
        <a:p>
          <a:endParaRPr lang="fr-FR" sz="1400" dirty="0"/>
        </a:p>
      </dgm:t>
    </dgm:pt>
    <dgm:pt modelId="{5C7F90E2-6D2A-4B2E-B3E6-E921D211858B}" type="parTrans" cxnId="{3BFA4CC0-FDB2-4AAF-861A-CF01A9E658A6}">
      <dgm:prSet/>
      <dgm:spPr/>
      <dgm:t>
        <a:bodyPr/>
        <a:lstStyle/>
        <a:p>
          <a:endParaRPr lang="fr-FR"/>
        </a:p>
      </dgm:t>
    </dgm:pt>
    <dgm:pt modelId="{7EA23FAB-0524-487D-863A-02836307E881}" type="sibTrans" cxnId="{3BFA4CC0-FDB2-4AAF-861A-CF01A9E658A6}">
      <dgm:prSet/>
      <dgm:spPr/>
      <dgm:t>
        <a:bodyPr/>
        <a:lstStyle/>
        <a:p>
          <a:endParaRPr lang="fr-FR"/>
        </a:p>
      </dgm:t>
    </dgm:pt>
    <dgm:pt modelId="{2D20C577-0B71-4476-A12D-D777AABC5D05}">
      <dgm:prSet phldrT="[Texte]" custT="1"/>
      <dgm:spPr/>
      <dgm:t>
        <a:bodyPr/>
        <a:lstStyle/>
        <a:p>
          <a:endParaRPr lang="fr-FR" sz="1400" dirty="0"/>
        </a:p>
      </dgm:t>
    </dgm:pt>
    <dgm:pt modelId="{DD10AA91-E4EE-4F99-8F45-0A356802B9B0}" type="parTrans" cxnId="{3B1191F9-DC90-4CB7-B532-8C2ECED6052F}">
      <dgm:prSet/>
      <dgm:spPr/>
      <dgm:t>
        <a:bodyPr/>
        <a:lstStyle/>
        <a:p>
          <a:endParaRPr lang="fr-FR"/>
        </a:p>
      </dgm:t>
    </dgm:pt>
    <dgm:pt modelId="{26436DA9-6757-48EF-AEA7-F9E4F3AE4B5B}" type="sibTrans" cxnId="{3B1191F9-DC90-4CB7-B532-8C2ECED6052F}">
      <dgm:prSet/>
      <dgm:spPr/>
      <dgm:t>
        <a:bodyPr/>
        <a:lstStyle/>
        <a:p>
          <a:endParaRPr lang="fr-FR"/>
        </a:p>
      </dgm:t>
    </dgm:pt>
    <dgm:pt modelId="{B39C0CFE-D25B-438B-80FA-CB1E51C71CAE}" type="pres">
      <dgm:prSet presAssocID="{7287286B-F1C6-4392-AF7B-5B3C66626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30C1CD-9A01-4521-B463-15BC58BF410C}" type="pres">
      <dgm:prSet presAssocID="{220D1A07-A978-4386-88EE-2673B6C60867}" presName="composite" presStyleCnt="0"/>
      <dgm:spPr/>
    </dgm:pt>
    <dgm:pt modelId="{B6E65442-F0FB-4B32-AF8F-FD753743115C}" type="pres">
      <dgm:prSet presAssocID="{220D1A07-A978-4386-88EE-2673B6C60867}" presName="parTx" presStyleLbl="alignNode1" presStyleIdx="0" presStyleCnt="2" custScaleY="94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F869A5-11AD-4744-839A-2683BDAAABBC}" type="pres">
      <dgm:prSet presAssocID="{220D1A07-A978-4386-88EE-2673B6C6086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1EA2EF-4CE8-48D9-BC1B-663787BEEC8F}" type="pres">
      <dgm:prSet presAssocID="{FEA65C57-FD9C-4E6A-9A17-7D22E09BEE31}" presName="space" presStyleCnt="0"/>
      <dgm:spPr/>
    </dgm:pt>
    <dgm:pt modelId="{3B9E621A-28AD-4AAF-9644-84D502BEAFEB}" type="pres">
      <dgm:prSet presAssocID="{1A810966-D2C7-4E60-A9C4-741CBC5A6021}" presName="composite" presStyleCnt="0"/>
      <dgm:spPr/>
    </dgm:pt>
    <dgm:pt modelId="{70EC14AF-647B-48B4-B36B-8864019368C5}" type="pres">
      <dgm:prSet presAssocID="{1A810966-D2C7-4E60-A9C4-741CBC5A6021}" presName="parTx" presStyleLbl="alignNode1" presStyleIdx="1" presStyleCnt="2" custScaleY="94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BF6F90-1D5F-4847-BDB6-7386200801EF}" type="pres">
      <dgm:prSet presAssocID="{1A810966-D2C7-4E60-A9C4-741CBC5A60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602A90-A201-4474-8F8C-1F45C048DEAE}" srcId="{1A810966-D2C7-4E60-A9C4-741CBC5A6021}" destId="{04EE5938-3D4D-418A-A1D3-536842D94B13}" srcOrd="2" destOrd="0" parTransId="{0D36493C-EAAB-43E0-8F44-3C5445310940}" sibTransId="{12481C93-6FAD-4763-BE1C-40C950625596}"/>
    <dgm:cxn modelId="{BB948F75-500D-4614-8CEA-C0D79BCD8FC3}" type="presOf" srcId="{1A810966-D2C7-4E60-A9C4-741CBC5A6021}" destId="{70EC14AF-647B-48B4-B36B-8864019368C5}" srcOrd="0" destOrd="0" presId="urn:microsoft.com/office/officeart/2005/8/layout/hList1"/>
    <dgm:cxn modelId="{6BD98BB8-DDDD-465B-AA2F-46810C760F52}" srcId="{220D1A07-A978-4386-88EE-2673B6C60867}" destId="{B3E9AECB-82ED-4E44-8764-DCBEF3EC5D22}" srcOrd="2" destOrd="0" parTransId="{452BB108-B217-4AF7-8826-66C49D02F63C}" sibTransId="{B7DA2A7D-836C-4E30-9D61-328A5C1DBC31}"/>
    <dgm:cxn modelId="{3847A749-89DB-4128-84A4-2488E3A45DDA}" type="presOf" srcId="{2D20C577-0B71-4476-A12D-D777AABC5D05}" destId="{B9BF6F90-1D5F-4847-BDB6-7386200801EF}" srcOrd="0" destOrd="0" presId="urn:microsoft.com/office/officeart/2005/8/layout/hList1"/>
    <dgm:cxn modelId="{D2BD2CF3-D814-4284-8850-BA4A91AF573F}" srcId="{1A810966-D2C7-4E60-A9C4-741CBC5A6021}" destId="{A7080BAD-0F56-47D0-A4E1-E371A8CADA05}" srcOrd="1" destOrd="0" parTransId="{ECB50D77-18AB-44EB-8160-43540489F08B}" sibTransId="{C6F39C65-462F-4141-88F3-D01EF9A136A2}"/>
    <dgm:cxn modelId="{B44B7EC4-7F1F-485B-A808-125FDB528295}" type="presOf" srcId="{7287286B-F1C6-4392-AF7B-5B3C66626946}" destId="{B39C0CFE-D25B-438B-80FA-CB1E51C71CAE}" srcOrd="0" destOrd="0" presId="urn:microsoft.com/office/officeart/2005/8/layout/hList1"/>
    <dgm:cxn modelId="{3BFA4CC0-FDB2-4AAF-861A-CF01A9E658A6}" srcId="{220D1A07-A978-4386-88EE-2673B6C60867}" destId="{C5E876B4-5078-4970-9B70-9A8D0B03EFE2}" srcOrd="0" destOrd="0" parTransId="{5C7F90E2-6D2A-4B2E-B3E6-E921D211858B}" sibTransId="{7EA23FAB-0524-487D-863A-02836307E881}"/>
    <dgm:cxn modelId="{6028F9D5-91BD-43C2-BA7E-AD23383F6767}" srcId="{220D1A07-A978-4386-88EE-2673B6C60867}" destId="{9E68A1B2-C0D1-460C-86B8-59D0D58687AA}" srcOrd="3" destOrd="0" parTransId="{6F11ECE1-F719-4041-BFBF-B04F8EBC9DB4}" sibTransId="{9C68D78E-40ED-4B4C-AFDD-F73561293443}"/>
    <dgm:cxn modelId="{48F8897F-9D78-4713-BDD6-425FA2FB7E67}" srcId="{7287286B-F1C6-4392-AF7B-5B3C66626946}" destId="{220D1A07-A978-4386-88EE-2673B6C60867}" srcOrd="0" destOrd="0" parTransId="{53959B79-746E-420B-A25D-3A0FFF0F53E1}" sibTransId="{FEA65C57-FD9C-4E6A-9A17-7D22E09BEE31}"/>
    <dgm:cxn modelId="{3122FDDD-547B-47B3-A06B-0824B174D327}" type="presOf" srcId="{DF40F30D-C212-44CD-B14C-690FB49A762D}" destId="{07F869A5-11AD-4744-839A-2683BDAAABBC}" srcOrd="0" destOrd="1" presId="urn:microsoft.com/office/officeart/2005/8/layout/hList1"/>
    <dgm:cxn modelId="{AC624EDC-4393-4259-8BCE-47218B952D36}" type="presOf" srcId="{C5E876B4-5078-4970-9B70-9A8D0B03EFE2}" destId="{07F869A5-11AD-4744-839A-2683BDAAABBC}" srcOrd="0" destOrd="0" presId="urn:microsoft.com/office/officeart/2005/8/layout/hList1"/>
    <dgm:cxn modelId="{7DA904E6-228E-4CF8-AE2C-E462565C9EF5}" type="presOf" srcId="{220D1A07-A978-4386-88EE-2673B6C60867}" destId="{B6E65442-F0FB-4B32-AF8F-FD753743115C}" srcOrd="0" destOrd="0" presId="urn:microsoft.com/office/officeart/2005/8/layout/hList1"/>
    <dgm:cxn modelId="{3B1191F9-DC90-4CB7-B532-8C2ECED6052F}" srcId="{1A810966-D2C7-4E60-A9C4-741CBC5A6021}" destId="{2D20C577-0B71-4476-A12D-D777AABC5D05}" srcOrd="0" destOrd="0" parTransId="{DD10AA91-E4EE-4F99-8F45-0A356802B9B0}" sibTransId="{26436DA9-6757-48EF-AEA7-F9E4F3AE4B5B}"/>
    <dgm:cxn modelId="{0A211EAF-8E4A-4133-A370-AED4543140F4}" type="presOf" srcId="{B3E9AECB-82ED-4E44-8764-DCBEF3EC5D22}" destId="{07F869A5-11AD-4744-839A-2683BDAAABBC}" srcOrd="0" destOrd="2" presId="urn:microsoft.com/office/officeart/2005/8/layout/hList1"/>
    <dgm:cxn modelId="{6744C09D-53C0-4215-B04F-5E28921A4473}" type="presOf" srcId="{04EE5938-3D4D-418A-A1D3-536842D94B13}" destId="{B9BF6F90-1D5F-4847-BDB6-7386200801EF}" srcOrd="0" destOrd="2" presId="urn:microsoft.com/office/officeart/2005/8/layout/hList1"/>
    <dgm:cxn modelId="{9CEB5887-AE15-42FE-B375-8CE13F04C82D}" srcId="{220D1A07-A978-4386-88EE-2673B6C60867}" destId="{DF40F30D-C212-44CD-B14C-690FB49A762D}" srcOrd="1" destOrd="0" parTransId="{F91BEA6D-738F-476C-A136-164EF269516A}" sibTransId="{4E6AC6BF-CFB5-4D43-A079-014A61A04A63}"/>
    <dgm:cxn modelId="{CE6D5E69-0C44-4081-BA25-FF801619F4B1}" type="presOf" srcId="{A7080BAD-0F56-47D0-A4E1-E371A8CADA05}" destId="{B9BF6F90-1D5F-4847-BDB6-7386200801EF}" srcOrd="0" destOrd="1" presId="urn:microsoft.com/office/officeart/2005/8/layout/hList1"/>
    <dgm:cxn modelId="{066F467F-91D8-4FEF-A09D-5BC26A876609}" srcId="{7287286B-F1C6-4392-AF7B-5B3C66626946}" destId="{1A810966-D2C7-4E60-A9C4-741CBC5A6021}" srcOrd="1" destOrd="0" parTransId="{5FFCFEF4-1A3A-4D5E-AB9A-5B47F4F7E42B}" sibTransId="{02A26467-CFCE-4DD6-9FCD-99B678C85F5E}"/>
    <dgm:cxn modelId="{A6F8E0B2-3285-450E-97A0-8BBCC80BAC9B}" type="presOf" srcId="{9E68A1B2-C0D1-460C-86B8-59D0D58687AA}" destId="{07F869A5-11AD-4744-839A-2683BDAAABBC}" srcOrd="0" destOrd="3" presId="urn:microsoft.com/office/officeart/2005/8/layout/hList1"/>
    <dgm:cxn modelId="{B5E21C9D-F0D8-46C0-9471-4058027D2797}" type="presParOf" srcId="{B39C0CFE-D25B-438B-80FA-CB1E51C71CAE}" destId="{3230C1CD-9A01-4521-B463-15BC58BF410C}" srcOrd="0" destOrd="0" presId="urn:microsoft.com/office/officeart/2005/8/layout/hList1"/>
    <dgm:cxn modelId="{CC0317FA-E556-4380-8189-1D97C365281D}" type="presParOf" srcId="{3230C1CD-9A01-4521-B463-15BC58BF410C}" destId="{B6E65442-F0FB-4B32-AF8F-FD753743115C}" srcOrd="0" destOrd="0" presId="urn:microsoft.com/office/officeart/2005/8/layout/hList1"/>
    <dgm:cxn modelId="{11CB75C1-A638-47A0-9AE5-F94417A94889}" type="presParOf" srcId="{3230C1CD-9A01-4521-B463-15BC58BF410C}" destId="{07F869A5-11AD-4744-839A-2683BDAAABBC}" srcOrd="1" destOrd="0" presId="urn:microsoft.com/office/officeart/2005/8/layout/hList1"/>
    <dgm:cxn modelId="{1E073350-CFAF-4D95-BE35-213B54E48E7A}" type="presParOf" srcId="{B39C0CFE-D25B-438B-80FA-CB1E51C71CAE}" destId="{4E1EA2EF-4CE8-48D9-BC1B-663787BEEC8F}" srcOrd="1" destOrd="0" presId="urn:microsoft.com/office/officeart/2005/8/layout/hList1"/>
    <dgm:cxn modelId="{8686B391-22DF-4A04-827E-47BE85510776}" type="presParOf" srcId="{B39C0CFE-D25B-438B-80FA-CB1E51C71CAE}" destId="{3B9E621A-28AD-4AAF-9644-84D502BEAFEB}" srcOrd="2" destOrd="0" presId="urn:microsoft.com/office/officeart/2005/8/layout/hList1"/>
    <dgm:cxn modelId="{8E43D897-6D34-4A30-A8D5-3C61FAD8A2E2}" type="presParOf" srcId="{3B9E621A-28AD-4AAF-9644-84D502BEAFEB}" destId="{70EC14AF-647B-48B4-B36B-8864019368C5}" srcOrd="0" destOrd="0" presId="urn:microsoft.com/office/officeart/2005/8/layout/hList1"/>
    <dgm:cxn modelId="{DCDBA793-A78E-4B39-8936-C819C23FD613}" type="presParOf" srcId="{3B9E621A-28AD-4AAF-9644-84D502BEAFEB}" destId="{B9BF6F90-1D5F-4847-BDB6-7386200801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47E00-CB36-468E-9E84-B60C1626ACB0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0483966-0C54-461C-A09D-0F8BCFD31918}">
      <dgm:prSet phldrT="[Texte]"/>
      <dgm:spPr/>
      <dgm:t>
        <a:bodyPr/>
        <a:lstStyle/>
        <a:p>
          <a:r>
            <a:rPr lang="fr-FR" dirty="0" smtClean="0"/>
            <a:t>Veaux&lt;70j vers un CR en ZI</a:t>
          </a:r>
          <a:endParaRPr lang="fr-FR" dirty="0"/>
        </a:p>
      </dgm:t>
    </dgm:pt>
    <dgm:pt modelId="{68EC2484-6C4C-429F-B3B9-FE312152E38D}" type="parTrans" cxnId="{F8114C88-9D98-41C7-8D00-35DBF7CE58E1}">
      <dgm:prSet/>
      <dgm:spPr/>
      <dgm:t>
        <a:bodyPr/>
        <a:lstStyle/>
        <a:p>
          <a:endParaRPr lang="fr-FR"/>
        </a:p>
      </dgm:t>
    </dgm:pt>
    <dgm:pt modelId="{A79D46F9-035E-414E-8305-A2C1C1047A06}" type="sibTrans" cxnId="{F8114C88-9D98-41C7-8D00-35DBF7CE58E1}">
      <dgm:prSet/>
      <dgm:spPr/>
      <dgm:t>
        <a:bodyPr/>
        <a:lstStyle/>
        <a:p>
          <a:endParaRPr lang="fr-FR"/>
        </a:p>
      </dgm:t>
    </dgm:pt>
    <dgm:pt modelId="{1900C570-6FD3-4F39-896B-D294B45585C5}">
      <dgm:prSet phldrT="[Texte]"/>
      <dgm:spPr/>
      <dgm:t>
        <a:bodyPr/>
        <a:lstStyle/>
        <a:p>
          <a:r>
            <a:rPr lang="fr-FR" dirty="0" smtClean="0"/>
            <a:t>Animaux désinsectisés</a:t>
          </a:r>
          <a:endParaRPr lang="fr-FR" dirty="0"/>
        </a:p>
      </dgm:t>
    </dgm:pt>
    <dgm:pt modelId="{30E979B5-0A9D-4853-8A25-172D2A7E29E3}" type="parTrans" cxnId="{68DB6F5A-79C2-49DA-8A00-60174A7154EE}">
      <dgm:prSet/>
      <dgm:spPr/>
      <dgm:t>
        <a:bodyPr/>
        <a:lstStyle/>
        <a:p>
          <a:endParaRPr lang="fr-FR"/>
        </a:p>
      </dgm:t>
    </dgm:pt>
    <dgm:pt modelId="{E4B17F85-8E6F-4BFF-A053-A6E3FFCBE53F}" type="sibTrans" cxnId="{68DB6F5A-79C2-49DA-8A00-60174A7154EE}">
      <dgm:prSet/>
      <dgm:spPr/>
      <dgm:t>
        <a:bodyPr/>
        <a:lstStyle/>
        <a:p>
          <a:endParaRPr lang="fr-FR"/>
        </a:p>
      </dgm:t>
    </dgm:pt>
    <dgm:pt modelId="{8FA50FA7-6A67-4636-A576-DCF0E0783313}">
      <dgm:prSet phldrT="[Texte]"/>
      <dgm:spPr/>
      <dgm:t>
        <a:bodyPr/>
        <a:lstStyle/>
        <a:p>
          <a:r>
            <a:rPr lang="fr-FR" dirty="0" smtClean="0"/>
            <a:t>Transport direct sans rupture de charge</a:t>
          </a:r>
          <a:endParaRPr lang="fr-FR" dirty="0"/>
        </a:p>
      </dgm:t>
    </dgm:pt>
    <dgm:pt modelId="{7D8FBEF6-5E9D-4224-B0C5-D1040DF233F1}" type="parTrans" cxnId="{AE62BAFE-70D3-413D-9490-6E155A66AF34}">
      <dgm:prSet/>
      <dgm:spPr/>
      <dgm:t>
        <a:bodyPr/>
        <a:lstStyle/>
        <a:p>
          <a:endParaRPr lang="fr-FR"/>
        </a:p>
      </dgm:t>
    </dgm:pt>
    <dgm:pt modelId="{672B7DA2-78AE-47D1-99BF-EEE12349D6A7}" type="sibTrans" cxnId="{AE62BAFE-70D3-413D-9490-6E155A66AF34}">
      <dgm:prSet/>
      <dgm:spPr/>
      <dgm:t>
        <a:bodyPr/>
        <a:lstStyle/>
        <a:p>
          <a:endParaRPr lang="fr-FR"/>
        </a:p>
      </dgm:t>
    </dgm:pt>
    <dgm:pt modelId="{4496D031-9568-40D5-BCB0-6FDFD03E07A0}">
      <dgm:prSet phldrT="[Texte]"/>
      <dgm:spPr/>
      <dgm:t>
        <a:bodyPr/>
        <a:lstStyle/>
        <a:p>
          <a:r>
            <a:rPr lang="fr-FR" dirty="0" smtClean="0"/>
            <a:t>Animaux&gt;70j vers un CR en ZI</a:t>
          </a:r>
          <a:endParaRPr lang="fr-FR" dirty="0"/>
        </a:p>
      </dgm:t>
    </dgm:pt>
    <dgm:pt modelId="{1092D7D7-DAC7-4B3E-BCC0-F82E9E042497}" type="parTrans" cxnId="{B61ACBAB-2A8A-4FD1-88B0-6C8812E01C03}">
      <dgm:prSet/>
      <dgm:spPr/>
      <dgm:t>
        <a:bodyPr/>
        <a:lstStyle/>
        <a:p>
          <a:endParaRPr lang="fr-FR"/>
        </a:p>
      </dgm:t>
    </dgm:pt>
    <dgm:pt modelId="{41D00E68-791A-473E-8BC8-3C99BCE2DC85}" type="sibTrans" cxnId="{B61ACBAB-2A8A-4FD1-88B0-6C8812E01C03}">
      <dgm:prSet/>
      <dgm:spPr/>
      <dgm:t>
        <a:bodyPr/>
        <a:lstStyle/>
        <a:p>
          <a:endParaRPr lang="fr-FR"/>
        </a:p>
      </dgm:t>
    </dgm:pt>
    <dgm:pt modelId="{9932BCDE-60C2-41DB-822D-C79636C287E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Pas de PCR</a:t>
          </a:r>
          <a:endParaRPr lang="fr-FR" dirty="0">
            <a:solidFill>
              <a:srgbClr val="FF0000"/>
            </a:solidFill>
          </a:endParaRPr>
        </a:p>
      </dgm:t>
    </dgm:pt>
    <dgm:pt modelId="{DA6D9F51-0096-4804-8964-568458FDDB5B}" type="parTrans" cxnId="{1F98EE31-4E22-4D31-9CBE-941F8B5550DD}">
      <dgm:prSet/>
      <dgm:spPr/>
      <dgm:t>
        <a:bodyPr/>
        <a:lstStyle/>
        <a:p>
          <a:endParaRPr lang="fr-FR"/>
        </a:p>
      </dgm:t>
    </dgm:pt>
    <dgm:pt modelId="{C87E8A0A-819C-41D5-99F3-7CBCF06EFD20}" type="sibTrans" cxnId="{1F98EE31-4E22-4D31-9CBE-941F8B5550DD}">
      <dgm:prSet/>
      <dgm:spPr/>
      <dgm:t>
        <a:bodyPr/>
        <a:lstStyle/>
        <a:p>
          <a:endParaRPr lang="fr-FR"/>
        </a:p>
      </dgm:t>
    </dgm:pt>
    <dgm:pt modelId="{5F633D9A-CA7B-49A1-A731-CBFE68437316}">
      <dgm:prSet phldrT="[Texte]"/>
      <dgm:spPr/>
      <dgm:t>
        <a:bodyPr/>
        <a:lstStyle/>
        <a:p>
          <a:r>
            <a:rPr lang="fr-FR" dirty="0" smtClean="0"/>
            <a:t>En bâtiment fermé et désinsectisé</a:t>
          </a:r>
          <a:endParaRPr lang="fr-FR" dirty="0"/>
        </a:p>
      </dgm:t>
    </dgm:pt>
    <dgm:pt modelId="{731541B8-C014-4407-BBD8-7059D8431386}" type="parTrans" cxnId="{316121F2-CE19-4AF0-88DD-6ED34C131077}">
      <dgm:prSet/>
      <dgm:spPr/>
      <dgm:t>
        <a:bodyPr/>
        <a:lstStyle/>
        <a:p>
          <a:endParaRPr lang="fr-FR"/>
        </a:p>
      </dgm:t>
    </dgm:pt>
    <dgm:pt modelId="{991FDCD9-C756-48C1-8030-895C33AB3DE2}" type="sibTrans" cxnId="{316121F2-CE19-4AF0-88DD-6ED34C131077}">
      <dgm:prSet/>
      <dgm:spPr/>
      <dgm:t>
        <a:bodyPr/>
        <a:lstStyle/>
        <a:p>
          <a:endParaRPr lang="fr-FR"/>
        </a:p>
      </dgm:t>
    </dgm:pt>
    <dgm:pt modelId="{44376CDD-FE43-4EAB-B71D-446D799F5757}">
      <dgm:prSet phldrT="[Texte]"/>
      <dgm:spPr/>
      <dgm:t>
        <a:bodyPr/>
        <a:lstStyle/>
        <a:p>
          <a:r>
            <a:rPr lang="fr-FR" dirty="0" smtClean="0"/>
            <a:t>Séjour &lt;24h</a:t>
          </a:r>
          <a:endParaRPr lang="fr-FR" dirty="0"/>
        </a:p>
      </dgm:t>
    </dgm:pt>
    <dgm:pt modelId="{4E4B31AE-4BB5-4D90-90B2-26F490311D7B}" type="parTrans" cxnId="{2090FB18-0A47-45B5-A2FE-745F2B3F6B86}">
      <dgm:prSet/>
      <dgm:spPr/>
      <dgm:t>
        <a:bodyPr/>
        <a:lstStyle/>
        <a:p>
          <a:endParaRPr lang="fr-FR"/>
        </a:p>
      </dgm:t>
    </dgm:pt>
    <dgm:pt modelId="{EB1B3F41-16BA-40EF-A9A2-FA9A12E03875}" type="sibTrans" cxnId="{2090FB18-0A47-45B5-A2FE-745F2B3F6B86}">
      <dgm:prSet/>
      <dgm:spPr/>
      <dgm:t>
        <a:bodyPr/>
        <a:lstStyle/>
        <a:p>
          <a:endParaRPr lang="fr-FR"/>
        </a:p>
      </dgm:t>
    </dgm:pt>
    <dgm:pt modelId="{40A340A9-77F8-41F2-A1AE-E675FE867F05}">
      <dgm:prSet phldrT="[Texte]"/>
      <dgm:spPr/>
      <dgm:t>
        <a:bodyPr/>
        <a:lstStyle/>
        <a:p>
          <a:r>
            <a:rPr lang="fr-FR" dirty="0" smtClean="0"/>
            <a:t>Transport direct sans rupture de charge</a:t>
          </a:r>
          <a:endParaRPr lang="fr-FR" dirty="0"/>
        </a:p>
      </dgm:t>
    </dgm:pt>
    <dgm:pt modelId="{E89ABF40-E746-45FE-93BF-D55E95D3AC79}" type="parTrans" cxnId="{102ADCB5-72CE-4100-B5B4-E480667EB8CD}">
      <dgm:prSet/>
      <dgm:spPr/>
      <dgm:t>
        <a:bodyPr/>
        <a:lstStyle/>
        <a:p>
          <a:endParaRPr lang="fr-FR"/>
        </a:p>
      </dgm:t>
    </dgm:pt>
    <dgm:pt modelId="{BF203290-BA6A-4B76-81EA-AE7C194955DF}" type="sibTrans" cxnId="{102ADCB5-72CE-4100-B5B4-E480667EB8CD}">
      <dgm:prSet/>
      <dgm:spPr/>
      <dgm:t>
        <a:bodyPr/>
        <a:lstStyle/>
        <a:p>
          <a:endParaRPr lang="fr-FR"/>
        </a:p>
      </dgm:t>
    </dgm:pt>
    <dgm:pt modelId="{BDC6BD9B-CADC-40ED-8B4A-8F4100EB72AF}">
      <dgm:prSet phldrT="[Texte]"/>
      <dgm:spPr/>
      <dgm:t>
        <a:bodyPr/>
        <a:lstStyle/>
        <a:p>
          <a:r>
            <a:rPr lang="fr-FR" dirty="0" smtClean="0"/>
            <a:t>En bâtiment fermé et désinsectisé</a:t>
          </a:r>
          <a:endParaRPr lang="fr-FR" dirty="0"/>
        </a:p>
      </dgm:t>
    </dgm:pt>
    <dgm:pt modelId="{15B121C5-49CB-42D1-BFA9-376C0B157575}" type="parTrans" cxnId="{7CE24BC2-F788-4B6E-86CC-BA4E7760E7F5}">
      <dgm:prSet/>
      <dgm:spPr/>
      <dgm:t>
        <a:bodyPr/>
        <a:lstStyle/>
        <a:p>
          <a:endParaRPr lang="fr-FR"/>
        </a:p>
      </dgm:t>
    </dgm:pt>
    <dgm:pt modelId="{37546895-435F-4815-A2D1-CF4CA1556618}" type="sibTrans" cxnId="{7CE24BC2-F788-4B6E-86CC-BA4E7760E7F5}">
      <dgm:prSet/>
      <dgm:spPr/>
      <dgm:t>
        <a:bodyPr/>
        <a:lstStyle/>
        <a:p>
          <a:endParaRPr lang="fr-FR"/>
        </a:p>
      </dgm:t>
    </dgm:pt>
    <dgm:pt modelId="{5330DA8C-F67D-4660-A847-FB3B01665B3E}">
      <dgm:prSet phldrT="[Texte]"/>
      <dgm:spPr/>
      <dgm:t>
        <a:bodyPr/>
        <a:lstStyle/>
        <a:p>
          <a:r>
            <a:rPr lang="fr-FR" dirty="0" smtClean="0"/>
            <a:t>Soit : séjour &lt;72h si non vaccinés</a:t>
          </a:r>
          <a:endParaRPr lang="fr-FR" dirty="0"/>
        </a:p>
      </dgm:t>
    </dgm:pt>
    <dgm:pt modelId="{75809D57-8051-4997-BC01-2893DA568EF3}" type="parTrans" cxnId="{023E55FC-9814-431B-A0CA-9FF6F94A034F}">
      <dgm:prSet/>
      <dgm:spPr/>
      <dgm:t>
        <a:bodyPr/>
        <a:lstStyle/>
        <a:p>
          <a:endParaRPr lang="fr-FR"/>
        </a:p>
      </dgm:t>
    </dgm:pt>
    <dgm:pt modelId="{2979B47E-44B3-4AA1-A49D-67B7D7DD86B2}" type="sibTrans" cxnId="{023E55FC-9814-431B-A0CA-9FF6F94A034F}">
      <dgm:prSet/>
      <dgm:spPr/>
      <dgm:t>
        <a:bodyPr/>
        <a:lstStyle/>
        <a:p>
          <a:endParaRPr lang="fr-FR"/>
        </a:p>
      </dgm:t>
    </dgm:pt>
    <dgm:pt modelId="{4198C3CC-0A22-4AD3-B5EB-4257004DEDAB}">
      <dgm:prSet phldrT="[Texte]"/>
      <dgm:spPr/>
      <dgm:t>
        <a:bodyPr/>
        <a:lstStyle/>
        <a:p>
          <a:r>
            <a:rPr lang="fr-FR" dirty="0" smtClean="0"/>
            <a:t>Soit : PCR dans les 72h</a:t>
          </a:r>
          <a:endParaRPr lang="fr-FR" dirty="0"/>
        </a:p>
      </dgm:t>
    </dgm:pt>
    <dgm:pt modelId="{EC815A28-7725-4A79-8A50-DFE5BBB8E35C}" type="parTrans" cxnId="{FA203967-34ED-428D-A29E-519CB29801F2}">
      <dgm:prSet/>
      <dgm:spPr/>
      <dgm:t>
        <a:bodyPr/>
        <a:lstStyle/>
        <a:p>
          <a:endParaRPr lang="fr-FR"/>
        </a:p>
      </dgm:t>
    </dgm:pt>
    <dgm:pt modelId="{4E89D8EF-4D7A-4DFD-926A-65E06C598A6A}" type="sibTrans" cxnId="{FA203967-34ED-428D-A29E-519CB29801F2}">
      <dgm:prSet/>
      <dgm:spPr/>
      <dgm:t>
        <a:bodyPr/>
        <a:lstStyle/>
        <a:p>
          <a:endParaRPr lang="fr-FR"/>
        </a:p>
      </dgm:t>
    </dgm:pt>
    <dgm:pt modelId="{575DAB66-5494-43C0-9EDB-D125EE0625F0}">
      <dgm:prSet phldrT="[Texte]"/>
      <dgm:spPr/>
      <dgm:t>
        <a:bodyPr/>
        <a:lstStyle/>
        <a:p>
          <a:r>
            <a:rPr lang="fr-FR" dirty="0" smtClean="0"/>
            <a:t>Animaux désinsectisés</a:t>
          </a:r>
          <a:endParaRPr lang="fr-FR" dirty="0"/>
        </a:p>
      </dgm:t>
    </dgm:pt>
    <dgm:pt modelId="{19FE597D-AE97-4437-A2F9-BE43610CD9D1}" type="parTrans" cxnId="{1633CFDE-2DCB-45E7-B81C-6A89A9D456B3}">
      <dgm:prSet/>
      <dgm:spPr/>
      <dgm:t>
        <a:bodyPr/>
        <a:lstStyle/>
        <a:p>
          <a:endParaRPr lang="fr-FR"/>
        </a:p>
      </dgm:t>
    </dgm:pt>
    <dgm:pt modelId="{F72B5A06-1A3C-4BBB-9A27-D0F207301C42}" type="sibTrans" cxnId="{1633CFDE-2DCB-45E7-B81C-6A89A9D456B3}">
      <dgm:prSet/>
      <dgm:spPr/>
      <dgm:t>
        <a:bodyPr/>
        <a:lstStyle/>
        <a:p>
          <a:endParaRPr lang="fr-FR"/>
        </a:p>
      </dgm:t>
    </dgm:pt>
    <dgm:pt modelId="{5415CB3D-7E2C-46D6-8CD8-A3BD39E56697}">
      <dgm:prSet phldrT="[Texte]"/>
      <dgm:spPr/>
      <dgm:t>
        <a:bodyPr/>
        <a:lstStyle/>
        <a:p>
          <a:r>
            <a:rPr lang="fr-FR" dirty="0" smtClean="0"/>
            <a:t>Animaux ZI vers CR en ZR</a:t>
          </a:r>
          <a:endParaRPr lang="fr-FR" dirty="0"/>
        </a:p>
      </dgm:t>
    </dgm:pt>
    <dgm:pt modelId="{1EA73299-7B2D-4E9B-B5A1-7237BBA37AE8}" type="parTrans" cxnId="{DEC8CFCA-BFBB-4A0B-961D-548A5BB34B11}">
      <dgm:prSet/>
      <dgm:spPr/>
      <dgm:t>
        <a:bodyPr/>
        <a:lstStyle/>
        <a:p>
          <a:endParaRPr lang="fr-FR"/>
        </a:p>
      </dgm:t>
    </dgm:pt>
    <dgm:pt modelId="{CD26F303-B80D-4062-8244-1582E6154AB6}" type="sibTrans" cxnId="{DEC8CFCA-BFBB-4A0B-961D-548A5BB34B11}">
      <dgm:prSet/>
      <dgm:spPr/>
      <dgm:t>
        <a:bodyPr/>
        <a:lstStyle/>
        <a:p>
          <a:endParaRPr lang="fr-FR"/>
        </a:p>
      </dgm:t>
    </dgm:pt>
    <dgm:pt modelId="{17826868-3E3B-4BFC-93D7-EFDA8A2EBC08}">
      <dgm:prSet phldrT="[Texte]"/>
      <dgm:spPr/>
      <dgm:t>
        <a:bodyPr/>
        <a:lstStyle/>
        <a:p>
          <a:r>
            <a:rPr lang="fr-FR" dirty="0" smtClean="0"/>
            <a:t>Pas remise en question de leur origine</a:t>
          </a:r>
          <a:endParaRPr lang="fr-FR" dirty="0"/>
        </a:p>
      </dgm:t>
    </dgm:pt>
    <dgm:pt modelId="{F96B97A6-A6EE-40F2-8D19-C67D802AD8A4}" type="parTrans" cxnId="{F6965D58-6713-498A-BAF5-12B32EAE68B2}">
      <dgm:prSet/>
      <dgm:spPr/>
      <dgm:t>
        <a:bodyPr/>
        <a:lstStyle/>
        <a:p>
          <a:endParaRPr lang="fr-FR"/>
        </a:p>
      </dgm:t>
    </dgm:pt>
    <dgm:pt modelId="{4CF772B1-9FF0-4C00-B37D-D570B586B65A}" type="sibTrans" cxnId="{F6965D58-6713-498A-BAF5-12B32EAE68B2}">
      <dgm:prSet/>
      <dgm:spPr/>
      <dgm:t>
        <a:bodyPr/>
        <a:lstStyle/>
        <a:p>
          <a:endParaRPr lang="fr-FR"/>
        </a:p>
      </dgm:t>
    </dgm:pt>
    <dgm:pt modelId="{E1A521AE-5C11-4B9D-88CC-3B83D36A62A9}">
      <dgm:prSet phldrT="[Texte]"/>
      <dgm:spPr/>
      <dgm:t>
        <a:bodyPr/>
        <a:lstStyle/>
        <a:p>
          <a:r>
            <a:rPr lang="fr-FR" dirty="0" smtClean="0"/>
            <a:t>Séjour CR et marchés &lt;48h</a:t>
          </a:r>
          <a:endParaRPr lang="fr-FR" dirty="0"/>
        </a:p>
      </dgm:t>
    </dgm:pt>
    <dgm:pt modelId="{38F6F352-47F0-47DB-8729-A04CF4CD459E}" type="parTrans" cxnId="{E41BEF6A-6070-4224-BF87-67FC0F17419E}">
      <dgm:prSet/>
      <dgm:spPr/>
      <dgm:t>
        <a:bodyPr/>
        <a:lstStyle/>
        <a:p>
          <a:endParaRPr lang="fr-FR"/>
        </a:p>
      </dgm:t>
    </dgm:pt>
    <dgm:pt modelId="{FDE3CE18-119B-4032-AC76-4735CE3E8273}" type="sibTrans" cxnId="{E41BEF6A-6070-4224-BF87-67FC0F17419E}">
      <dgm:prSet/>
      <dgm:spPr/>
      <dgm:t>
        <a:bodyPr/>
        <a:lstStyle/>
        <a:p>
          <a:endParaRPr lang="fr-FR"/>
        </a:p>
      </dgm:t>
    </dgm:pt>
    <dgm:pt modelId="{7EB70981-FD5E-477A-8706-63A39C5A1FEE}">
      <dgm:prSet phldrT="[Texte]"/>
      <dgm:spPr/>
      <dgm:t>
        <a:bodyPr/>
        <a:lstStyle/>
        <a:p>
          <a:r>
            <a:rPr lang="fr-FR" dirty="0" smtClean="0"/>
            <a:t>Animaux désinsectisés avant entrée en ZR</a:t>
          </a:r>
          <a:endParaRPr lang="fr-FR" dirty="0"/>
        </a:p>
      </dgm:t>
    </dgm:pt>
    <dgm:pt modelId="{C61E3E8D-7D21-4936-B984-DECFB6EA93BF}" type="parTrans" cxnId="{1CBE5A51-32FF-47F9-9A0D-B2023966B0EE}">
      <dgm:prSet/>
      <dgm:spPr/>
      <dgm:t>
        <a:bodyPr/>
        <a:lstStyle/>
        <a:p>
          <a:endParaRPr lang="fr-FR"/>
        </a:p>
      </dgm:t>
    </dgm:pt>
    <dgm:pt modelId="{4DC082B5-F8A6-40F1-A955-D13D5DA63F03}" type="sibTrans" cxnId="{1CBE5A51-32FF-47F9-9A0D-B2023966B0EE}">
      <dgm:prSet/>
      <dgm:spPr/>
      <dgm:t>
        <a:bodyPr/>
        <a:lstStyle/>
        <a:p>
          <a:endParaRPr lang="fr-FR"/>
        </a:p>
      </dgm:t>
    </dgm:pt>
    <dgm:pt modelId="{79EB7A1A-DD03-41C3-873E-5486816A6DFF}" type="pres">
      <dgm:prSet presAssocID="{7B847E00-CB36-468E-9E84-B60C1626AC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141FEC-2A11-42DB-89DB-BD79D97214FA}" type="pres">
      <dgm:prSet presAssocID="{90483966-0C54-461C-A09D-0F8BCFD31918}" presName="composite" presStyleCnt="0"/>
      <dgm:spPr/>
    </dgm:pt>
    <dgm:pt modelId="{39DA1239-C284-4FCE-A239-42154A1476AE}" type="pres">
      <dgm:prSet presAssocID="{90483966-0C54-461C-A09D-0F8BCFD3191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39B3E-1F73-46AE-BA31-D482ACC9F222}" type="pres">
      <dgm:prSet presAssocID="{90483966-0C54-461C-A09D-0F8BCFD3191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FC940-BEF8-4045-B8A0-F9498D08FC9D}" type="pres">
      <dgm:prSet presAssocID="{A79D46F9-035E-414E-8305-A2C1C1047A06}" presName="space" presStyleCnt="0"/>
      <dgm:spPr/>
    </dgm:pt>
    <dgm:pt modelId="{147A3E1E-9A9C-44B6-B24B-02A7401811B8}" type="pres">
      <dgm:prSet presAssocID="{4496D031-9568-40D5-BCB0-6FDFD03E07A0}" presName="composite" presStyleCnt="0"/>
      <dgm:spPr/>
    </dgm:pt>
    <dgm:pt modelId="{E8F39141-9FE5-417D-A0EF-F2B77A9C2770}" type="pres">
      <dgm:prSet presAssocID="{4496D031-9568-40D5-BCB0-6FDFD03E07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16A966-B255-48DA-B978-AD9381141B23}" type="pres">
      <dgm:prSet presAssocID="{4496D031-9568-40D5-BCB0-6FDFD03E07A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3D0283-DC31-4925-A6B5-FF302A48AAC9}" type="pres">
      <dgm:prSet presAssocID="{41D00E68-791A-473E-8BC8-3C99BCE2DC85}" presName="space" presStyleCnt="0"/>
      <dgm:spPr/>
    </dgm:pt>
    <dgm:pt modelId="{1C0C05E6-024A-481E-B588-EBE668BE5D8E}" type="pres">
      <dgm:prSet presAssocID="{5415CB3D-7E2C-46D6-8CD8-A3BD39E56697}" presName="composite" presStyleCnt="0"/>
      <dgm:spPr/>
    </dgm:pt>
    <dgm:pt modelId="{5741BCE5-CFD0-4300-A76A-D2B0AA0006D9}" type="pres">
      <dgm:prSet presAssocID="{5415CB3D-7E2C-46D6-8CD8-A3BD39E5669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554174-2B23-448A-B44F-95558BE3D5C6}" type="pres">
      <dgm:prSet presAssocID="{5415CB3D-7E2C-46D6-8CD8-A3BD39E5669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E24BC2-F788-4B6E-86CC-BA4E7760E7F5}" srcId="{4496D031-9568-40D5-BCB0-6FDFD03E07A0}" destId="{BDC6BD9B-CADC-40ED-8B4A-8F4100EB72AF}" srcOrd="3" destOrd="0" parTransId="{15B121C5-49CB-42D1-BFA9-376C0B157575}" sibTransId="{37546895-435F-4815-A2D1-CF4CA1556618}"/>
    <dgm:cxn modelId="{DEC8CFCA-BFBB-4A0B-961D-548A5BB34B11}" srcId="{7B847E00-CB36-468E-9E84-B60C1626ACB0}" destId="{5415CB3D-7E2C-46D6-8CD8-A3BD39E56697}" srcOrd="2" destOrd="0" parTransId="{1EA73299-7B2D-4E9B-B5A1-7237BBA37AE8}" sibTransId="{CD26F303-B80D-4062-8244-1582E6154AB6}"/>
    <dgm:cxn modelId="{2C443099-6FE2-43C7-B92A-0BBD1C876A09}" type="presOf" srcId="{5F633D9A-CA7B-49A1-A731-CBFE68437316}" destId="{5FE39B3E-1F73-46AE-BA31-D482ACC9F222}" srcOrd="0" destOrd="2" presId="urn:microsoft.com/office/officeart/2005/8/layout/hList1"/>
    <dgm:cxn modelId="{3BC7FF49-8266-4C46-B8AB-3F8DD5F11B68}" type="presOf" srcId="{4198C3CC-0A22-4AD3-B5EB-4257004DEDAB}" destId="{AF16A966-B255-48DA-B978-AD9381141B23}" srcOrd="0" destOrd="5" presId="urn:microsoft.com/office/officeart/2005/8/layout/hList1"/>
    <dgm:cxn modelId="{B61ACBAB-2A8A-4FD1-88B0-6C8812E01C03}" srcId="{7B847E00-CB36-468E-9E84-B60C1626ACB0}" destId="{4496D031-9568-40D5-BCB0-6FDFD03E07A0}" srcOrd="1" destOrd="0" parTransId="{1092D7D7-DAC7-4B3E-BCC0-F82E9E042497}" sibTransId="{41D00E68-791A-473E-8BC8-3C99BCE2DC85}"/>
    <dgm:cxn modelId="{5862E449-412C-4DA5-9646-E168A37DD72D}" type="presOf" srcId="{9932BCDE-60C2-41DB-822D-C79636C287E6}" destId="{AF16A966-B255-48DA-B978-AD9381141B23}" srcOrd="0" destOrd="0" presId="urn:microsoft.com/office/officeart/2005/8/layout/hList1"/>
    <dgm:cxn modelId="{4DA308FB-C942-43A2-9214-37CB46233AF2}" type="presOf" srcId="{4496D031-9568-40D5-BCB0-6FDFD03E07A0}" destId="{E8F39141-9FE5-417D-A0EF-F2B77A9C2770}" srcOrd="0" destOrd="0" presId="urn:microsoft.com/office/officeart/2005/8/layout/hList1"/>
    <dgm:cxn modelId="{2A0250A5-87A5-4EC3-BE72-AC0E4D03A7CA}" type="presOf" srcId="{17826868-3E3B-4BFC-93D7-EFDA8A2EBC08}" destId="{F5554174-2B23-448A-B44F-95558BE3D5C6}" srcOrd="0" destOrd="0" presId="urn:microsoft.com/office/officeart/2005/8/layout/hList1"/>
    <dgm:cxn modelId="{F8114C88-9D98-41C7-8D00-35DBF7CE58E1}" srcId="{7B847E00-CB36-468E-9E84-B60C1626ACB0}" destId="{90483966-0C54-461C-A09D-0F8BCFD31918}" srcOrd="0" destOrd="0" parTransId="{68EC2484-6C4C-429F-B3B9-FE312152E38D}" sibTransId="{A79D46F9-035E-414E-8305-A2C1C1047A06}"/>
    <dgm:cxn modelId="{EF7E3381-728B-4927-BBEB-00CF68D453B0}" type="presOf" srcId="{E1A521AE-5C11-4B9D-88CC-3B83D36A62A9}" destId="{F5554174-2B23-448A-B44F-95558BE3D5C6}" srcOrd="0" destOrd="1" presId="urn:microsoft.com/office/officeart/2005/8/layout/hList1"/>
    <dgm:cxn modelId="{023E55FC-9814-431B-A0CA-9FF6F94A034F}" srcId="{4496D031-9568-40D5-BCB0-6FDFD03E07A0}" destId="{5330DA8C-F67D-4660-A847-FB3B01665B3E}" srcOrd="4" destOrd="0" parTransId="{75809D57-8051-4997-BC01-2893DA568EF3}" sibTransId="{2979B47E-44B3-4AA1-A49D-67B7D7DD86B2}"/>
    <dgm:cxn modelId="{C1BED5BB-5E74-47C3-8C0D-6A75AABEC9B7}" type="presOf" srcId="{1900C570-6FD3-4F39-896B-D294B45585C5}" destId="{5FE39B3E-1F73-46AE-BA31-D482ACC9F222}" srcOrd="0" destOrd="0" presId="urn:microsoft.com/office/officeart/2005/8/layout/hList1"/>
    <dgm:cxn modelId="{260242EB-1334-4FB8-9182-10D25CE6A4CF}" type="presOf" srcId="{BDC6BD9B-CADC-40ED-8B4A-8F4100EB72AF}" destId="{AF16A966-B255-48DA-B978-AD9381141B23}" srcOrd="0" destOrd="3" presId="urn:microsoft.com/office/officeart/2005/8/layout/hList1"/>
    <dgm:cxn modelId="{9A31877E-4A0B-45DB-B4CA-598768EA2E9C}" type="presOf" srcId="{40A340A9-77F8-41F2-A1AE-E675FE867F05}" destId="{AF16A966-B255-48DA-B978-AD9381141B23}" srcOrd="0" destOrd="2" presId="urn:microsoft.com/office/officeart/2005/8/layout/hList1"/>
    <dgm:cxn modelId="{CD6410D9-2F26-404F-A354-94E641DB0198}" type="presOf" srcId="{5415CB3D-7E2C-46D6-8CD8-A3BD39E56697}" destId="{5741BCE5-CFD0-4300-A76A-D2B0AA0006D9}" srcOrd="0" destOrd="0" presId="urn:microsoft.com/office/officeart/2005/8/layout/hList1"/>
    <dgm:cxn modelId="{07A2529D-162F-483B-8558-0EB918153C02}" type="presOf" srcId="{7B847E00-CB36-468E-9E84-B60C1626ACB0}" destId="{79EB7A1A-DD03-41C3-873E-5486816A6DFF}" srcOrd="0" destOrd="0" presId="urn:microsoft.com/office/officeart/2005/8/layout/hList1"/>
    <dgm:cxn modelId="{8FB29089-885D-4616-B84D-CBB0ED602892}" type="presOf" srcId="{5330DA8C-F67D-4660-A847-FB3B01665B3E}" destId="{AF16A966-B255-48DA-B978-AD9381141B23}" srcOrd="0" destOrd="4" presId="urn:microsoft.com/office/officeart/2005/8/layout/hList1"/>
    <dgm:cxn modelId="{AE62BAFE-70D3-413D-9490-6E155A66AF34}" srcId="{90483966-0C54-461C-A09D-0F8BCFD31918}" destId="{8FA50FA7-6A67-4636-A576-DCF0E0783313}" srcOrd="1" destOrd="0" parTransId="{7D8FBEF6-5E9D-4224-B0C5-D1040DF233F1}" sibTransId="{672B7DA2-78AE-47D1-99BF-EEE12349D6A7}"/>
    <dgm:cxn modelId="{316121F2-CE19-4AF0-88DD-6ED34C131077}" srcId="{90483966-0C54-461C-A09D-0F8BCFD31918}" destId="{5F633D9A-CA7B-49A1-A731-CBFE68437316}" srcOrd="2" destOrd="0" parTransId="{731541B8-C014-4407-BBD8-7059D8431386}" sibTransId="{991FDCD9-C756-48C1-8030-895C33AB3DE2}"/>
    <dgm:cxn modelId="{1CBE5A51-32FF-47F9-9A0D-B2023966B0EE}" srcId="{5415CB3D-7E2C-46D6-8CD8-A3BD39E56697}" destId="{7EB70981-FD5E-477A-8706-63A39C5A1FEE}" srcOrd="2" destOrd="0" parTransId="{C61E3E8D-7D21-4936-B984-DECFB6EA93BF}" sibTransId="{4DC082B5-F8A6-40F1-A955-D13D5DA63F03}"/>
    <dgm:cxn modelId="{FA203967-34ED-428D-A29E-519CB29801F2}" srcId="{4496D031-9568-40D5-BCB0-6FDFD03E07A0}" destId="{4198C3CC-0A22-4AD3-B5EB-4257004DEDAB}" srcOrd="5" destOrd="0" parTransId="{EC815A28-7725-4A79-8A50-DFE5BBB8E35C}" sibTransId="{4E89D8EF-4D7A-4DFD-926A-65E06C598A6A}"/>
    <dgm:cxn modelId="{2090FB18-0A47-45B5-A2FE-745F2B3F6B86}" srcId="{90483966-0C54-461C-A09D-0F8BCFD31918}" destId="{44376CDD-FE43-4EAB-B71D-446D799F5757}" srcOrd="3" destOrd="0" parTransId="{4E4B31AE-4BB5-4D90-90B2-26F490311D7B}" sibTransId="{EB1B3F41-16BA-40EF-A9A2-FA9A12E03875}"/>
    <dgm:cxn modelId="{1F98EE31-4E22-4D31-9CBE-941F8B5550DD}" srcId="{4496D031-9568-40D5-BCB0-6FDFD03E07A0}" destId="{9932BCDE-60C2-41DB-822D-C79636C287E6}" srcOrd="0" destOrd="0" parTransId="{DA6D9F51-0096-4804-8964-568458FDDB5B}" sibTransId="{C87E8A0A-819C-41D5-99F3-7CBCF06EFD20}"/>
    <dgm:cxn modelId="{1633CFDE-2DCB-45E7-B81C-6A89A9D456B3}" srcId="{4496D031-9568-40D5-BCB0-6FDFD03E07A0}" destId="{575DAB66-5494-43C0-9EDB-D125EE0625F0}" srcOrd="1" destOrd="0" parTransId="{19FE597D-AE97-4437-A2F9-BE43610CD9D1}" sibTransId="{F72B5A06-1A3C-4BBB-9A27-D0F207301C42}"/>
    <dgm:cxn modelId="{4742ECCE-ECF4-4910-BEBB-D38B3A59ECBC}" type="presOf" srcId="{90483966-0C54-461C-A09D-0F8BCFD31918}" destId="{39DA1239-C284-4FCE-A239-42154A1476AE}" srcOrd="0" destOrd="0" presId="urn:microsoft.com/office/officeart/2005/8/layout/hList1"/>
    <dgm:cxn modelId="{E41BEF6A-6070-4224-BF87-67FC0F17419E}" srcId="{5415CB3D-7E2C-46D6-8CD8-A3BD39E56697}" destId="{E1A521AE-5C11-4B9D-88CC-3B83D36A62A9}" srcOrd="1" destOrd="0" parTransId="{38F6F352-47F0-47DB-8729-A04CF4CD459E}" sibTransId="{FDE3CE18-119B-4032-AC76-4735CE3E8273}"/>
    <dgm:cxn modelId="{102ADCB5-72CE-4100-B5B4-E480667EB8CD}" srcId="{4496D031-9568-40D5-BCB0-6FDFD03E07A0}" destId="{40A340A9-77F8-41F2-A1AE-E675FE867F05}" srcOrd="2" destOrd="0" parTransId="{E89ABF40-E746-45FE-93BF-D55E95D3AC79}" sibTransId="{BF203290-BA6A-4B76-81EA-AE7C194955DF}"/>
    <dgm:cxn modelId="{7AC7D529-AC64-4B94-AA0F-D373069A3E70}" type="presOf" srcId="{7EB70981-FD5E-477A-8706-63A39C5A1FEE}" destId="{F5554174-2B23-448A-B44F-95558BE3D5C6}" srcOrd="0" destOrd="2" presId="urn:microsoft.com/office/officeart/2005/8/layout/hList1"/>
    <dgm:cxn modelId="{CA85797E-4526-47E6-9361-6F9D871E308C}" type="presOf" srcId="{44376CDD-FE43-4EAB-B71D-446D799F5757}" destId="{5FE39B3E-1F73-46AE-BA31-D482ACC9F222}" srcOrd="0" destOrd="3" presId="urn:microsoft.com/office/officeart/2005/8/layout/hList1"/>
    <dgm:cxn modelId="{68DB6F5A-79C2-49DA-8A00-60174A7154EE}" srcId="{90483966-0C54-461C-A09D-0F8BCFD31918}" destId="{1900C570-6FD3-4F39-896B-D294B45585C5}" srcOrd="0" destOrd="0" parTransId="{30E979B5-0A9D-4853-8A25-172D2A7E29E3}" sibTransId="{E4B17F85-8E6F-4BFF-A053-A6E3FFCBE53F}"/>
    <dgm:cxn modelId="{F6E36979-E692-436D-A830-2C511EEA4137}" type="presOf" srcId="{8FA50FA7-6A67-4636-A576-DCF0E0783313}" destId="{5FE39B3E-1F73-46AE-BA31-D482ACC9F222}" srcOrd="0" destOrd="1" presId="urn:microsoft.com/office/officeart/2005/8/layout/hList1"/>
    <dgm:cxn modelId="{F6965D58-6713-498A-BAF5-12B32EAE68B2}" srcId="{5415CB3D-7E2C-46D6-8CD8-A3BD39E56697}" destId="{17826868-3E3B-4BFC-93D7-EFDA8A2EBC08}" srcOrd="0" destOrd="0" parTransId="{F96B97A6-A6EE-40F2-8D19-C67D802AD8A4}" sibTransId="{4CF772B1-9FF0-4C00-B37D-D570B586B65A}"/>
    <dgm:cxn modelId="{0896E3FC-609A-4789-B4F6-61103460E1CB}" type="presOf" srcId="{575DAB66-5494-43C0-9EDB-D125EE0625F0}" destId="{AF16A966-B255-48DA-B978-AD9381141B23}" srcOrd="0" destOrd="1" presId="urn:microsoft.com/office/officeart/2005/8/layout/hList1"/>
    <dgm:cxn modelId="{4834C607-3D80-4C1B-A3FD-22F52243943A}" type="presParOf" srcId="{79EB7A1A-DD03-41C3-873E-5486816A6DFF}" destId="{A4141FEC-2A11-42DB-89DB-BD79D97214FA}" srcOrd="0" destOrd="0" presId="urn:microsoft.com/office/officeart/2005/8/layout/hList1"/>
    <dgm:cxn modelId="{A6DA1E17-BB39-42F2-8E89-01C073A1DE35}" type="presParOf" srcId="{A4141FEC-2A11-42DB-89DB-BD79D97214FA}" destId="{39DA1239-C284-4FCE-A239-42154A1476AE}" srcOrd="0" destOrd="0" presId="urn:microsoft.com/office/officeart/2005/8/layout/hList1"/>
    <dgm:cxn modelId="{4B68C3F3-CF51-4746-A750-27D3D7AB3E19}" type="presParOf" srcId="{A4141FEC-2A11-42DB-89DB-BD79D97214FA}" destId="{5FE39B3E-1F73-46AE-BA31-D482ACC9F222}" srcOrd="1" destOrd="0" presId="urn:microsoft.com/office/officeart/2005/8/layout/hList1"/>
    <dgm:cxn modelId="{2EADEBB9-1641-4D6A-B056-EBEAB2C68E7B}" type="presParOf" srcId="{79EB7A1A-DD03-41C3-873E-5486816A6DFF}" destId="{1CAFC940-BEF8-4045-B8A0-F9498D08FC9D}" srcOrd="1" destOrd="0" presId="urn:microsoft.com/office/officeart/2005/8/layout/hList1"/>
    <dgm:cxn modelId="{A51F2A19-D28A-43E5-96C5-1AA99DF2E6C9}" type="presParOf" srcId="{79EB7A1A-DD03-41C3-873E-5486816A6DFF}" destId="{147A3E1E-9A9C-44B6-B24B-02A7401811B8}" srcOrd="2" destOrd="0" presId="urn:microsoft.com/office/officeart/2005/8/layout/hList1"/>
    <dgm:cxn modelId="{D2ABE218-8A8D-4653-8B41-64DF15420AE7}" type="presParOf" srcId="{147A3E1E-9A9C-44B6-B24B-02A7401811B8}" destId="{E8F39141-9FE5-417D-A0EF-F2B77A9C2770}" srcOrd="0" destOrd="0" presId="urn:microsoft.com/office/officeart/2005/8/layout/hList1"/>
    <dgm:cxn modelId="{B328E2DC-23D7-43FF-855E-893287EBD436}" type="presParOf" srcId="{147A3E1E-9A9C-44B6-B24B-02A7401811B8}" destId="{AF16A966-B255-48DA-B978-AD9381141B23}" srcOrd="1" destOrd="0" presId="urn:microsoft.com/office/officeart/2005/8/layout/hList1"/>
    <dgm:cxn modelId="{6EB5BCA9-6167-4354-A59A-F1C03AFCDBD9}" type="presParOf" srcId="{79EB7A1A-DD03-41C3-873E-5486816A6DFF}" destId="{963D0283-DC31-4925-A6B5-FF302A48AAC9}" srcOrd="3" destOrd="0" presId="urn:microsoft.com/office/officeart/2005/8/layout/hList1"/>
    <dgm:cxn modelId="{4A8EF4F4-8546-4356-8830-BEBAABA0EE21}" type="presParOf" srcId="{79EB7A1A-DD03-41C3-873E-5486816A6DFF}" destId="{1C0C05E6-024A-481E-B588-EBE668BE5D8E}" srcOrd="4" destOrd="0" presId="urn:microsoft.com/office/officeart/2005/8/layout/hList1"/>
    <dgm:cxn modelId="{03B655F1-A3E9-42C1-B25C-1802763452CA}" type="presParOf" srcId="{1C0C05E6-024A-481E-B588-EBE668BE5D8E}" destId="{5741BCE5-CFD0-4300-A76A-D2B0AA0006D9}" srcOrd="0" destOrd="0" presId="urn:microsoft.com/office/officeart/2005/8/layout/hList1"/>
    <dgm:cxn modelId="{79813238-ABDC-44F5-A991-48C5DE85C255}" type="presParOf" srcId="{1C0C05E6-024A-481E-B588-EBE668BE5D8E}" destId="{F5554174-2B23-448A-B44F-95558BE3D5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47E00-CB36-468E-9E84-B60C1626ACB0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0483966-0C54-461C-A09D-0F8BCFD31918}">
      <dgm:prSet phldrT="[Texte]"/>
      <dgm:spPr/>
      <dgm:t>
        <a:bodyPr/>
        <a:lstStyle/>
        <a:p>
          <a:r>
            <a:rPr lang="fr-FR" dirty="0" smtClean="0"/>
            <a:t>Animaux&lt;70j vers atelier engraissement fermé en ZI</a:t>
          </a:r>
          <a:endParaRPr lang="fr-FR" dirty="0"/>
        </a:p>
      </dgm:t>
    </dgm:pt>
    <dgm:pt modelId="{68EC2484-6C4C-429F-B3B9-FE312152E38D}" type="parTrans" cxnId="{F8114C88-9D98-41C7-8D00-35DBF7CE58E1}">
      <dgm:prSet/>
      <dgm:spPr/>
      <dgm:t>
        <a:bodyPr/>
        <a:lstStyle/>
        <a:p>
          <a:endParaRPr lang="fr-FR"/>
        </a:p>
      </dgm:t>
    </dgm:pt>
    <dgm:pt modelId="{A79D46F9-035E-414E-8305-A2C1C1047A06}" type="sibTrans" cxnId="{F8114C88-9D98-41C7-8D00-35DBF7CE58E1}">
      <dgm:prSet/>
      <dgm:spPr/>
      <dgm:t>
        <a:bodyPr/>
        <a:lstStyle/>
        <a:p>
          <a:endParaRPr lang="fr-FR"/>
        </a:p>
      </dgm:t>
    </dgm:pt>
    <dgm:pt modelId="{1900C570-6FD3-4F39-896B-D294B45585C5}">
      <dgm:prSet phldrT="[Texte]"/>
      <dgm:spPr/>
      <dgm:t>
        <a:bodyPr/>
        <a:lstStyle/>
        <a:p>
          <a:r>
            <a:rPr lang="fr-FR" dirty="0" smtClean="0"/>
            <a:t>Animaux désinsectisés</a:t>
          </a:r>
          <a:endParaRPr lang="fr-FR" dirty="0"/>
        </a:p>
      </dgm:t>
    </dgm:pt>
    <dgm:pt modelId="{30E979B5-0A9D-4853-8A25-172D2A7E29E3}" type="parTrans" cxnId="{68DB6F5A-79C2-49DA-8A00-60174A7154EE}">
      <dgm:prSet/>
      <dgm:spPr/>
      <dgm:t>
        <a:bodyPr/>
        <a:lstStyle/>
        <a:p>
          <a:endParaRPr lang="fr-FR"/>
        </a:p>
      </dgm:t>
    </dgm:pt>
    <dgm:pt modelId="{E4B17F85-8E6F-4BFF-A053-A6E3FFCBE53F}" type="sibTrans" cxnId="{68DB6F5A-79C2-49DA-8A00-60174A7154EE}">
      <dgm:prSet/>
      <dgm:spPr/>
      <dgm:t>
        <a:bodyPr/>
        <a:lstStyle/>
        <a:p>
          <a:endParaRPr lang="fr-FR"/>
        </a:p>
      </dgm:t>
    </dgm:pt>
    <dgm:pt modelId="{4496D031-9568-40D5-BCB0-6FDFD03E07A0}">
      <dgm:prSet phldrT="[Texte]"/>
      <dgm:spPr/>
      <dgm:t>
        <a:bodyPr/>
        <a:lstStyle/>
        <a:p>
          <a:r>
            <a:rPr lang="fr-FR" dirty="0" smtClean="0"/>
            <a:t>Retour exploitation saisonnière</a:t>
          </a:r>
          <a:br>
            <a:rPr lang="fr-FR" dirty="0" smtClean="0"/>
          </a:br>
          <a:r>
            <a:rPr lang="fr-FR" dirty="0" smtClean="0"/>
            <a:t> (ZR vers ZI)</a:t>
          </a:r>
          <a:endParaRPr lang="fr-FR" dirty="0"/>
        </a:p>
      </dgm:t>
    </dgm:pt>
    <dgm:pt modelId="{1092D7D7-DAC7-4B3E-BCC0-F82E9E042497}" type="parTrans" cxnId="{B61ACBAB-2A8A-4FD1-88B0-6C8812E01C03}">
      <dgm:prSet/>
      <dgm:spPr/>
      <dgm:t>
        <a:bodyPr/>
        <a:lstStyle/>
        <a:p>
          <a:endParaRPr lang="fr-FR"/>
        </a:p>
      </dgm:t>
    </dgm:pt>
    <dgm:pt modelId="{41D00E68-791A-473E-8BC8-3C99BCE2DC85}" type="sibTrans" cxnId="{B61ACBAB-2A8A-4FD1-88B0-6C8812E01C03}">
      <dgm:prSet/>
      <dgm:spPr/>
      <dgm:t>
        <a:bodyPr/>
        <a:lstStyle/>
        <a:p>
          <a:endParaRPr lang="fr-FR"/>
        </a:p>
      </dgm:t>
    </dgm:pt>
    <dgm:pt modelId="{9932BCDE-60C2-41DB-822D-C79636C287E6}">
      <dgm:prSet phldrT="[Texte]"/>
      <dgm:spPr/>
      <dgm:t>
        <a:bodyPr/>
        <a:lstStyle/>
        <a:p>
          <a:r>
            <a:rPr lang="fr-FR" dirty="0" smtClean="0"/>
            <a:t>Bovin &amp; ovin</a:t>
          </a:r>
          <a:endParaRPr lang="fr-FR" dirty="0"/>
        </a:p>
      </dgm:t>
    </dgm:pt>
    <dgm:pt modelId="{DA6D9F51-0096-4804-8964-568458FDDB5B}" type="parTrans" cxnId="{1F98EE31-4E22-4D31-9CBE-941F8B5550DD}">
      <dgm:prSet/>
      <dgm:spPr/>
      <dgm:t>
        <a:bodyPr/>
        <a:lstStyle/>
        <a:p>
          <a:endParaRPr lang="fr-FR"/>
        </a:p>
      </dgm:t>
    </dgm:pt>
    <dgm:pt modelId="{C87E8A0A-819C-41D5-99F3-7CBCF06EFD20}" type="sibTrans" cxnId="{1F98EE31-4E22-4D31-9CBE-941F8B5550DD}">
      <dgm:prSet/>
      <dgm:spPr/>
      <dgm:t>
        <a:bodyPr/>
        <a:lstStyle/>
        <a:p>
          <a:endParaRPr lang="fr-FR"/>
        </a:p>
      </dgm:t>
    </dgm:pt>
    <dgm:pt modelId="{5F633D9A-CA7B-49A1-A731-CBFE68437316}">
      <dgm:prSet phldrT="[Texte]"/>
      <dgm:spPr/>
      <dgm:t>
        <a:bodyPr/>
        <a:lstStyle/>
        <a:p>
          <a:r>
            <a:rPr lang="fr-FR" dirty="0" smtClean="0"/>
            <a:t>En bâtiment fermé et désinsectisé</a:t>
          </a:r>
          <a:endParaRPr lang="fr-FR" dirty="0"/>
        </a:p>
      </dgm:t>
    </dgm:pt>
    <dgm:pt modelId="{731541B8-C014-4407-BBD8-7059D8431386}" type="parTrans" cxnId="{316121F2-CE19-4AF0-88DD-6ED34C131077}">
      <dgm:prSet/>
      <dgm:spPr/>
      <dgm:t>
        <a:bodyPr/>
        <a:lstStyle/>
        <a:p>
          <a:endParaRPr lang="fr-FR"/>
        </a:p>
      </dgm:t>
    </dgm:pt>
    <dgm:pt modelId="{991FDCD9-C756-48C1-8030-895C33AB3DE2}" type="sibTrans" cxnId="{316121F2-CE19-4AF0-88DD-6ED34C131077}">
      <dgm:prSet/>
      <dgm:spPr/>
      <dgm:t>
        <a:bodyPr/>
        <a:lstStyle/>
        <a:p>
          <a:endParaRPr lang="fr-FR"/>
        </a:p>
      </dgm:t>
    </dgm:pt>
    <dgm:pt modelId="{DB428320-35BC-48CB-BDE2-74342CA64C56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Pas de PCR</a:t>
          </a:r>
          <a:endParaRPr lang="fr-FR" dirty="0">
            <a:solidFill>
              <a:srgbClr val="FF0000"/>
            </a:solidFill>
          </a:endParaRPr>
        </a:p>
      </dgm:t>
    </dgm:pt>
    <dgm:pt modelId="{9AB143E6-69BE-472E-A0B3-A2C9F8EAFF5C}" type="parTrans" cxnId="{84628F6A-7AE5-4005-A030-03807797360E}">
      <dgm:prSet/>
      <dgm:spPr/>
      <dgm:t>
        <a:bodyPr/>
        <a:lstStyle/>
        <a:p>
          <a:endParaRPr lang="fr-FR"/>
        </a:p>
      </dgm:t>
    </dgm:pt>
    <dgm:pt modelId="{55D9D290-3164-4EB1-BAE0-3470E3059543}" type="sibTrans" cxnId="{84628F6A-7AE5-4005-A030-03807797360E}">
      <dgm:prSet/>
      <dgm:spPr/>
      <dgm:t>
        <a:bodyPr/>
        <a:lstStyle/>
        <a:p>
          <a:endParaRPr lang="fr-FR"/>
        </a:p>
      </dgm:t>
    </dgm:pt>
    <dgm:pt modelId="{ED4DDAD1-4409-426A-8E6E-683D3CCFD218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Pas de PCR</a:t>
          </a:r>
          <a:endParaRPr lang="fr-FR" dirty="0">
            <a:solidFill>
              <a:srgbClr val="FF0000"/>
            </a:solidFill>
          </a:endParaRPr>
        </a:p>
      </dgm:t>
    </dgm:pt>
    <dgm:pt modelId="{FA943D9D-44F0-47FB-9F34-21DD3EB7D144}" type="parTrans" cxnId="{2D91F61B-2C4E-4AD3-9842-6BFA3323141F}">
      <dgm:prSet/>
      <dgm:spPr/>
      <dgm:t>
        <a:bodyPr/>
        <a:lstStyle/>
        <a:p>
          <a:endParaRPr lang="fr-FR"/>
        </a:p>
      </dgm:t>
    </dgm:pt>
    <dgm:pt modelId="{121D655C-2398-42E0-B6A2-162CC8277621}" type="sibTrans" cxnId="{2D91F61B-2C4E-4AD3-9842-6BFA3323141F}">
      <dgm:prSet/>
      <dgm:spPr/>
      <dgm:t>
        <a:bodyPr/>
        <a:lstStyle/>
        <a:p>
          <a:endParaRPr lang="fr-FR"/>
        </a:p>
      </dgm:t>
    </dgm:pt>
    <dgm:pt modelId="{11E90F82-21DA-41A8-A22F-445B3F604A2D}">
      <dgm:prSet phldrT="[Texte]"/>
      <dgm:spPr/>
      <dgm:t>
        <a:bodyPr/>
        <a:lstStyle/>
        <a:p>
          <a:r>
            <a:rPr lang="fr-FR" dirty="0" smtClean="0"/>
            <a:t>Si </a:t>
          </a:r>
          <a:r>
            <a:rPr lang="fr-FR" dirty="0" err="1" smtClean="0"/>
            <a:t>alt</a:t>
          </a:r>
          <a:r>
            <a:rPr lang="fr-FR" dirty="0" smtClean="0"/>
            <a:t>&lt;1000m : animaux désinsectisés</a:t>
          </a:r>
          <a:endParaRPr lang="fr-FR" dirty="0"/>
        </a:p>
      </dgm:t>
    </dgm:pt>
    <dgm:pt modelId="{1DB60DB2-BA2E-4EC3-9C36-9EC4B5137813}" type="parTrans" cxnId="{6A8D1AAF-8EDF-4439-AB9D-EBD8CAADF08D}">
      <dgm:prSet/>
      <dgm:spPr/>
      <dgm:t>
        <a:bodyPr/>
        <a:lstStyle/>
        <a:p>
          <a:endParaRPr lang="fr-FR"/>
        </a:p>
      </dgm:t>
    </dgm:pt>
    <dgm:pt modelId="{27DDF433-752B-429A-B767-F3EBCDCF8D66}" type="sibTrans" cxnId="{6A8D1AAF-8EDF-4439-AB9D-EBD8CAADF08D}">
      <dgm:prSet/>
      <dgm:spPr/>
      <dgm:t>
        <a:bodyPr/>
        <a:lstStyle/>
        <a:p>
          <a:endParaRPr lang="fr-FR"/>
        </a:p>
      </dgm:t>
    </dgm:pt>
    <dgm:pt modelId="{79EB7A1A-DD03-41C3-873E-5486816A6DFF}" type="pres">
      <dgm:prSet presAssocID="{7B847E00-CB36-468E-9E84-B60C1626AC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141FEC-2A11-42DB-89DB-BD79D97214FA}" type="pres">
      <dgm:prSet presAssocID="{90483966-0C54-461C-A09D-0F8BCFD31918}" presName="composite" presStyleCnt="0"/>
      <dgm:spPr/>
      <dgm:t>
        <a:bodyPr/>
        <a:lstStyle/>
        <a:p>
          <a:endParaRPr lang="fr-FR"/>
        </a:p>
      </dgm:t>
    </dgm:pt>
    <dgm:pt modelId="{39DA1239-C284-4FCE-A239-42154A1476AE}" type="pres">
      <dgm:prSet presAssocID="{90483966-0C54-461C-A09D-0F8BCFD3191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39B3E-1F73-46AE-BA31-D482ACC9F222}" type="pres">
      <dgm:prSet presAssocID="{90483966-0C54-461C-A09D-0F8BCFD3191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FC940-BEF8-4045-B8A0-F9498D08FC9D}" type="pres">
      <dgm:prSet presAssocID="{A79D46F9-035E-414E-8305-A2C1C1047A06}" presName="space" presStyleCnt="0"/>
      <dgm:spPr/>
      <dgm:t>
        <a:bodyPr/>
        <a:lstStyle/>
        <a:p>
          <a:endParaRPr lang="fr-FR"/>
        </a:p>
      </dgm:t>
    </dgm:pt>
    <dgm:pt modelId="{147A3E1E-9A9C-44B6-B24B-02A7401811B8}" type="pres">
      <dgm:prSet presAssocID="{4496D031-9568-40D5-BCB0-6FDFD03E07A0}" presName="composite" presStyleCnt="0"/>
      <dgm:spPr/>
      <dgm:t>
        <a:bodyPr/>
        <a:lstStyle/>
        <a:p>
          <a:endParaRPr lang="fr-FR"/>
        </a:p>
      </dgm:t>
    </dgm:pt>
    <dgm:pt modelId="{E8F39141-9FE5-417D-A0EF-F2B77A9C2770}" type="pres">
      <dgm:prSet presAssocID="{4496D031-9568-40D5-BCB0-6FDFD03E07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16A966-B255-48DA-B978-AD9381141B23}" type="pres">
      <dgm:prSet presAssocID="{4496D031-9568-40D5-BCB0-6FDFD03E07A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6121F2-CE19-4AF0-88DD-6ED34C131077}" srcId="{90483966-0C54-461C-A09D-0F8BCFD31918}" destId="{5F633D9A-CA7B-49A1-A731-CBFE68437316}" srcOrd="2" destOrd="0" parTransId="{731541B8-C014-4407-BBD8-7059D8431386}" sibTransId="{991FDCD9-C756-48C1-8030-895C33AB3DE2}"/>
    <dgm:cxn modelId="{F8114C88-9D98-41C7-8D00-35DBF7CE58E1}" srcId="{7B847E00-CB36-468E-9E84-B60C1626ACB0}" destId="{90483966-0C54-461C-A09D-0F8BCFD31918}" srcOrd="0" destOrd="0" parTransId="{68EC2484-6C4C-429F-B3B9-FE312152E38D}" sibTransId="{A79D46F9-035E-414E-8305-A2C1C1047A06}"/>
    <dgm:cxn modelId="{B61ACBAB-2A8A-4FD1-88B0-6C8812E01C03}" srcId="{7B847E00-CB36-468E-9E84-B60C1626ACB0}" destId="{4496D031-9568-40D5-BCB0-6FDFD03E07A0}" srcOrd="1" destOrd="0" parTransId="{1092D7D7-DAC7-4B3E-BCC0-F82E9E042497}" sibTransId="{41D00E68-791A-473E-8BC8-3C99BCE2DC85}"/>
    <dgm:cxn modelId="{C1BED5BB-5E74-47C3-8C0D-6A75AABEC9B7}" type="presOf" srcId="{1900C570-6FD3-4F39-896B-D294B45585C5}" destId="{5FE39B3E-1F73-46AE-BA31-D482ACC9F222}" srcOrd="0" destOrd="1" presId="urn:microsoft.com/office/officeart/2005/8/layout/hList1"/>
    <dgm:cxn modelId="{6A8D1AAF-8EDF-4439-AB9D-EBD8CAADF08D}" srcId="{4496D031-9568-40D5-BCB0-6FDFD03E07A0}" destId="{11E90F82-21DA-41A8-A22F-445B3F604A2D}" srcOrd="2" destOrd="0" parTransId="{1DB60DB2-BA2E-4EC3-9C36-9EC4B5137813}" sibTransId="{27DDF433-752B-429A-B767-F3EBCDCF8D66}"/>
    <dgm:cxn modelId="{4DA308FB-C942-43A2-9214-37CB46233AF2}" type="presOf" srcId="{4496D031-9568-40D5-BCB0-6FDFD03E07A0}" destId="{E8F39141-9FE5-417D-A0EF-F2B77A9C2770}" srcOrd="0" destOrd="0" presId="urn:microsoft.com/office/officeart/2005/8/layout/hList1"/>
    <dgm:cxn modelId="{2D91F61B-2C4E-4AD3-9842-6BFA3323141F}" srcId="{4496D031-9568-40D5-BCB0-6FDFD03E07A0}" destId="{ED4DDAD1-4409-426A-8E6E-683D3CCFD218}" srcOrd="1" destOrd="0" parTransId="{FA943D9D-44F0-47FB-9F34-21DD3EB7D144}" sibTransId="{121D655C-2398-42E0-B6A2-162CC8277621}"/>
    <dgm:cxn modelId="{20321EAF-BBA2-4749-A24B-D89CA448E0EC}" type="presOf" srcId="{DB428320-35BC-48CB-BDE2-74342CA64C56}" destId="{5FE39B3E-1F73-46AE-BA31-D482ACC9F222}" srcOrd="0" destOrd="0" presId="urn:microsoft.com/office/officeart/2005/8/layout/hList1"/>
    <dgm:cxn modelId="{59F1C777-43D1-4C3D-B2CE-8269D120A076}" type="presOf" srcId="{ED4DDAD1-4409-426A-8E6E-683D3CCFD218}" destId="{AF16A966-B255-48DA-B978-AD9381141B23}" srcOrd="0" destOrd="1" presId="urn:microsoft.com/office/officeart/2005/8/layout/hList1"/>
    <dgm:cxn modelId="{84628F6A-7AE5-4005-A030-03807797360E}" srcId="{90483966-0C54-461C-A09D-0F8BCFD31918}" destId="{DB428320-35BC-48CB-BDE2-74342CA64C56}" srcOrd="0" destOrd="0" parTransId="{9AB143E6-69BE-472E-A0B3-A2C9F8EAFF5C}" sibTransId="{55D9D290-3164-4EB1-BAE0-3470E3059543}"/>
    <dgm:cxn modelId="{1F98EE31-4E22-4D31-9CBE-941F8B5550DD}" srcId="{4496D031-9568-40D5-BCB0-6FDFD03E07A0}" destId="{9932BCDE-60C2-41DB-822D-C79636C287E6}" srcOrd="0" destOrd="0" parTransId="{DA6D9F51-0096-4804-8964-568458FDDB5B}" sibTransId="{C87E8A0A-819C-41D5-99F3-7CBCF06EFD20}"/>
    <dgm:cxn modelId="{2C443099-6FE2-43C7-B92A-0BBD1C876A09}" type="presOf" srcId="{5F633D9A-CA7B-49A1-A731-CBFE68437316}" destId="{5FE39B3E-1F73-46AE-BA31-D482ACC9F222}" srcOrd="0" destOrd="2" presId="urn:microsoft.com/office/officeart/2005/8/layout/hList1"/>
    <dgm:cxn modelId="{07A2529D-162F-483B-8558-0EB918153C02}" type="presOf" srcId="{7B847E00-CB36-468E-9E84-B60C1626ACB0}" destId="{79EB7A1A-DD03-41C3-873E-5486816A6DFF}" srcOrd="0" destOrd="0" presId="urn:microsoft.com/office/officeart/2005/8/layout/hList1"/>
    <dgm:cxn modelId="{4742ECCE-ECF4-4910-BEBB-D38B3A59ECBC}" type="presOf" srcId="{90483966-0C54-461C-A09D-0F8BCFD31918}" destId="{39DA1239-C284-4FCE-A239-42154A1476AE}" srcOrd="0" destOrd="0" presId="urn:microsoft.com/office/officeart/2005/8/layout/hList1"/>
    <dgm:cxn modelId="{65F40AE7-D7C5-43E6-9C95-5777198FBC72}" type="presOf" srcId="{11E90F82-21DA-41A8-A22F-445B3F604A2D}" destId="{AF16A966-B255-48DA-B978-AD9381141B23}" srcOrd="0" destOrd="2" presId="urn:microsoft.com/office/officeart/2005/8/layout/hList1"/>
    <dgm:cxn modelId="{5862E449-412C-4DA5-9646-E168A37DD72D}" type="presOf" srcId="{9932BCDE-60C2-41DB-822D-C79636C287E6}" destId="{AF16A966-B255-48DA-B978-AD9381141B23}" srcOrd="0" destOrd="0" presId="urn:microsoft.com/office/officeart/2005/8/layout/hList1"/>
    <dgm:cxn modelId="{68DB6F5A-79C2-49DA-8A00-60174A7154EE}" srcId="{90483966-0C54-461C-A09D-0F8BCFD31918}" destId="{1900C570-6FD3-4F39-896B-D294B45585C5}" srcOrd="1" destOrd="0" parTransId="{30E979B5-0A9D-4853-8A25-172D2A7E29E3}" sibTransId="{E4B17F85-8E6F-4BFF-A053-A6E3FFCBE53F}"/>
    <dgm:cxn modelId="{4834C607-3D80-4C1B-A3FD-22F52243943A}" type="presParOf" srcId="{79EB7A1A-DD03-41C3-873E-5486816A6DFF}" destId="{A4141FEC-2A11-42DB-89DB-BD79D97214FA}" srcOrd="0" destOrd="0" presId="urn:microsoft.com/office/officeart/2005/8/layout/hList1"/>
    <dgm:cxn modelId="{A6DA1E17-BB39-42F2-8E89-01C073A1DE35}" type="presParOf" srcId="{A4141FEC-2A11-42DB-89DB-BD79D97214FA}" destId="{39DA1239-C284-4FCE-A239-42154A1476AE}" srcOrd="0" destOrd="0" presId="urn:microsoft.com/office/officeart/2005/8/layout/hList1"/>
    <dgm:cxn modelId="{4B68C3F3-CF51-4746-A750-27D3D7AB3E19}" type="presParOf" srcId="{A4141FEC-2A11-42DB-89DB-BD79D97214FA}" destId="{5FE39B3E-1F73-46AE-BA31-D482ACC9F222}" srcOrd="1" destOrd="0" presId="urn:microsoft.com/office/officeart/2005/8/layout/hList1"/>
    <dgm:cxn modelId="{2EADEBB9-1641-4D6A-B056-EBEAB2C68E7B}" type="presParOf" srcId="{79EB7A1A-DD03-41C3-873E-5486816A6DFF}" destId="{1CAFC940-BEF8-4045-B8A0-F9498D08FC9D}" srcOrd="1" destOrd="0" presId="urn:microsoft.com/office/officeart/2005/8/layout/hList1"/>
    <dgm:cxn modelId="{A51F2A19-D28A-43E5-96C5-1AA99DF2E6C9}" type="presParOf" srcId="{79EB7A1A-DD03-41C3-873E-5486816A6DFF}" destId="{147A3E1E-9A9C-44B6-B24B-02A7401811B8}" srcOrd="2" destOrd="0" presId="urn:microsoft.com/office/officeart/2005/8/layout/hList1"/>
    <dgm:cxn modelId="{D2ABE218-8A8D-4653-8B41-64DF15420AE7}" type="presParOf" srcId="{147A3E1E-9A9C-44B6-B24B-02A7401811B8}" destId="{E8F39141-9FE5-417D-A0EF-F2B77A9C2770}" srcOrd="0" destOrd="0" presId="urn:microsoft.com/office/officeart/2005/8/layout/hList1"/>
    <dgm:cxn modelId="{B328E2DC-23D7-43FF-855E-893287EBD436}" type="presParOf" srcId="{147A3E1E-9A9C-44B6-B24B-02A7401811B8}" destId="{AF16A966-B255-48DA-B978-AD9381141B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847E00-CB36-468E-9E84-B60C1626ACB0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0483966-0C54-461C-A09D-0F8BCFD31918}">
      <dgm:prSet phldrT="[Texte]"/>
      <dgm:spPr/>
      <dgm:t>
        <a:bodyPr/>
        <a:lstStyle/>
        <a:p>
          <a:r>
            <a:rPr lang="fr-FR" dirty="0" smtClean="0"/>
            <a:t>Cadre général</a:t>
          </a:r>
          <a:endParaRPr lang="fr-FR" dirty="0"/>
        </a:p>
      </dgm:t>
    </dgm:pt>
    <dgm:pt modelId="{68EC2484-6C4C-429F-B3B9-FE312152E38D}" type="parTrans" cxnId="{F8114C88-9D98-41C7-8D00-35DBF7CE58E1}">
      <dgm:prSet/>
      <dgm:spPr/>
      <dgm:t>
        <a:bodyPr/>
        <a:lstStyle/>
        <a:p>
          <a:endParaRPr lang="fr-FR"/>
        </a:p>
      </dgm:t>
    </dgm:pt>
    <dgm:pt modelId="{A79D46F9-035E-414E-8305-A2C1C1047A06}" type="sibTrans" cxnId="{F8114C88-9D98-41C7-8D00-35DBF7CE58E1}">
      <dgm:prSet/>
      <dgm:spPr/>
      <dgm:t>
        <a:bodyPr/>
        <a:lstStyle/>
        <a:p>
          <a:endParaRPr lang="fr-FR"/>
        </a:p>
      </dgm:t>
    </dgm:pt>
    <dgm:pt modelId="{1900C570-6FD3-4F39-896B-D294B45585C5}">
      <dgm:prSet phldrT="[Texte]"/>
      <dgm:spPr/>
      <dgm:t>
        <a:bodyPr/>
        <a:lstStyle/>
        <a:p>
          <a:r>
            <a:rPr lang="fr-FR" dirty="0" smtClean="0"/>
            <a:t>Direct vers abattoir</a:t>
          </a:r>
          <a:endParaRPr lang="fr-FR" dirty="0"/>
        </a:p>
      </dgm:t>
    </dgm:pt>
    <dgm:pt modelId="{30E979B5-0A9D-4853-8A25-172D2A7E29E3}" type="parTrans" cxnId="{68DB6F5A-79C2-49DA-8A00-60174A7154EE}">
      <dgm:prSet/>
      <dgm:spPr/>
      <dgm:t>
        <a:bodyPr/>
        <a:lstStyle/>
        <a:p>
          <a:endParaRPr lang="fr-FR"/>
        </a:p>
      </dgm:t>
    </dgm:pt>
    <dgm:pt modelId="{E4B17F85-8E6F-4BFF-A053-A6E3FFCBE53F}" type="sibTrans" cxnId="{68DB6F5A-79C2-49DA-8A00-60174A7154EE}">
      <dgm:prSet/>
      <dgm:spPr/>
      <dgm:t>
        <a:bodyPr/>
        <a:lstStyle/>
        <a:p>
          <a:endParaRPr lang="fr-FR"/>
        </a:p>
      </dgm:t>
    </dgm:pt>
    <dgm:pt modelId="{4496D031-9568-40D5-BCB0-6FDFD03E07A0}">
      <dgm:prSet phldrT="[Texte]"/>
      <dgm:spPr/>
      <dgm:t>
        <a:bodyPr/>
        <a:lstStyle/>
        <a:p>
          <a:r>
            <a:rPr lang="fr-FR" dirty="0" smtClean="0"/>
            <a:t>Ovins détenus en bergerie fermée</a:t>
          </a:r>
          <a:endParaRPr lang="fr-FR" dirty="0"/>
        </a:p>
      </dgm:t>
    </dgm:pt>
    <dgm:pt modelId="{1092D7D7-DAC7-4B3E-BCC0-F82E9E042497}" type="parTrans" cxnId="{B61ACBAB-2A8A-4FD1-88B0-6C8812E01C03}">
      <dgm:prSet/>
      <dgm:spPr/>
      <dgm:t>
        <a:bodyPr/>
        <a:lstStyle/>
        <a:p>
          <a:endParaRPr lang="fr-FR"/>
        </a:p>
      </dgm:t>
    </dgm:pt>
    <dgm:pt modelId="{41D00E68-791A-473E-8BC8-3C99BCE2DC85}" type="sibTrans" cxnId="{B61ACBAB-2A8A-4FD1-88B0-6C8812E01C03}">
      <dgm:prSet/>
      <dgm:spPr/>
      <dgm:t>
        <a:bodyPr/>
        <a:lstStyle/>
        <a:p>
          <a:endParaRPr lang="fr-FR"/>
        </a:p>
      </dgm:t>
    </dgm:pt>
    <dgm:pt modelId="{9932BCDE-60C2-41DB-822D-C79636C287E6}">
      <dgm:prSet phldrT="[Texte]"/>
      <dgm:spPr/>
      <dgm:t>
        <a:bodyPr/>
        <a:lstStyle/>
        <a:p>
          <a:r>
            <a:rPr lang="fr-FR" dirty="0" smtClean="0"/>
            <a:t>Abattus en France dans les 15j</a:t>
          </a:r>
          <a:endParaRPr lang="fr-FR" dirty="0"/>
        </a:p>
      </dgm:t>
    </dgm:pt>
    <dgm:pt modelId="{DA6D9F51-0096-4804-8964-568458FDDB5B}" type="parTrans" cxnId="{1F98EE31-4E22-4D31-9CBE-941F8B5550DD}">
      <dgm:prSet/>
      <dgm:spPr/>
      <dgm:t>
        <a:bodyPr/>
        <a:lstStyle/>
        <a:p>
          <a:endParaRPr lang="fr-FR"/>
        </a:p>
      </dgm:t>
    </dgm:pt>
    <dgm:pt modelId="{C87E8A0A-819C-41D5-99F3-7CBCF06EFD20}" type="sibTrans" cxnId="{1F98EE31-4E22-4D31-9CBE-941F8B5550DD}">
      <dgm:prSet/>
      <dgm:spPr/>
      <dgm:t>
        <a:bodyPr/>
        <a:lstStyle/>
        <a:p>
          <a:endParaRPr lang="fr-FR"/>
        </a:p>
      </dgm:t>
    </dgm:pt>
    <dgm:pt modelId="{65246076-2BAA-436E-8466-CCD0005E116B}">
      <dgm:prSet phldrT="[Texte]"/>
      <dgm:spPr/>
      <dgm:t>
        <a:bodyPr/>
        <a:lstStyle/>
        <a:p>
          <a:r>
            <a:rPr lang="fr-FR" dirty="0" smtClean="0"/>
            <a:t>Abattus dans les 24h</a:t>
          </a:r>
          <a:endParaRPr lang="fr-FR" dirty="0"/>
        </a:p>
      </dgm:t>
    </dgm:pt>
    <dgm:pt modelId="{46939FC0-21A0-498A-BE51-9083C09B43B0}" type="parTrans" cxnId="{78CCDABF-EF4A-496E-B001-8972B160E9C0}">
      <dgm:prSet/>
      <dgm:spPr/>
      <dgm:t>
        <a:bodyPr/>
        <a:lstStyle/>
        <a:p>
          <a:endParaRPr lang="fr-FR"/>
        </a:p>
      </dgm:t>
    </dgm:pt>
    <dgm:pt modelId="{B851CAC8-F4C0-44FB-A1E4-3AF24B641253}" type="sibTrans" cxnId="{78CCDABF-EF4A-496E-B001-8972B160E9C0}">
      <dgm:prSet/>
      <dgm:spPr/>
      <dgm:t>
        <a:bodyPr/>
        <a:lstStyle/>
        <a:p>
          <a:endParaRPr lang="fr-FR"/>
        </a:p>
      </dgm:t>
    </dgm:pt>
    <dgm:pt modelId="{E6240ADD-E107-417A-80F0-C0B8BF8F7BFD}">
      <dgm:prSet phldrT="[Texte]"/>
      <dgm:spPr/>
      <dgm:t>
        <a:bodyPr/>
        <a:lstStyle/>
        <a:p>
          <a:r>
            <a:rPr lang="fr-FR" dirty="0" smtClean="0"/>
            <a:t>Moyens de transport désinsectisés sur lieu de départ</a:t>
          </a:r>
          <a:endParaRPr lang="fr-FR" dirty="0"/>
        </a:p>
      </dgm:t>
    </dgm:pt>
    <dgm:pt modelId="{C5A29BE8-8C85-47FE-A37B-B744A0C28958}" type="parTrans" cxnId="{FC4B21C8-5ED2-4CC3-AE8D-5BE017C37E6E}">
      <dgm:prSet/>
      <dgm:spPr/>
      <dgm:t>
        <a:bodyPr/>
        <a:lstStyle/>
        <a:p>
          <a:endParaRPr lang="fr-FR"/>
        </a:p>
      </dgm:t>
    </dgm:pt>
    <dgm:pt modelId="{8DA01498-5179-47FF-B245-F781D648FC7C}" type="sibTrans" cxnId="{FC4B21C8-5ED2-4CC3-AE8D-5BE017C37E6E}">
      <dgm:prSet/>
      <dgm:spPr/>
      <dgm:t>
        <a:bodyPr/>
        <a:lstStyle/>
        <a:p>
          <a:endParaRPr lang="fr-FR"/>
        </a:p>
      </dgm:t>
    </dgm:pt>
    <dgm:pt modelId="{ACF676BB-9929-4F06-9664-2D4FC6384C48}">
      <dgm:prSet phldrT="[Texte]"/>
      <dgm:spPr/>
      <dgm:t>
        <a:bodyPr/>
        <a:lstStyle/>
        <a:p>
          <a:r>
            <a:rPr lang="fr-FR" dirty="0" smtClean="0"/>
            <a:t>Déchargement : bâtiment fermé en dehors du site d’abattage, et exclusivement réservé aux ovins à abattre</a:t>
          </a:r>
          <a:endParaRPr lang="fr-FR" dirty="0"/>
        </a:p>
      </dgm:t>
    </dgm:pt>
    <dgm:pt modelId="{751743C9-4337-41D2-A7AE-C3B1713C11BB}" type="parTrans" cxnId="{A83C33F5-922C-4AAB-A3BD-F534D012129F}">
      <dgm:prSet/>
      <dgm:spPr/>
      <dgm:t>
        <a:bodyPr/>
        <a:lstStyle/>
        <a:p>
          <a:endParaRPr lang="fr-FR"/>
        </a:p>
      </dgm:t>
    </dgm:pt>
    <dgm:pt modelId="{B48C870F-839E-49C0-8C40-3DCBE4A38C44}" type="sibTrans" cxnId="{A83C33F5-922C-4AAB-A3BD-F534D012129F}">
      <dgm:prSet/>
      <dgm:spPr/>
      <dgm:t>
        <a:bodyPr/>
        <a:lstStyle/>
        <a:p>
          <a:endParaRPr lang="fr-FR"/>
        </a:p>
      </dgm:t>
    </dgm:pt>
    <dgm:pt modelId="{188C0F52-F87B-4621-9670-0497C7083B4A}">
      <dgm:prSet phldrT="[Texte]"/>
      <dgm:spPr/>
      <dgm:t>
        <a:bodyPr/>
        <a:lstStyle/>
        <a:p>
          <a:endParaRPr lang="fr-FR" dirty="0"/>
        </a:p>
      </dgm:t>
    </dgm:pt>
    <dgm:pt modelId="{FCBE20B5-53C2-44F3-9ABF-31C9EE3521D2}" type="parTrans" cxnId="{EA090941-D5F9-4D94-BBEB-A3C952A01E95}">
      <dgm:prSet/>
      <dgm:spPr/>
      <dgm:t>
        <a:bodyPr/>
        <a:lstStyle/>
        <a:p>
          <a:endParaRPr lang="fr-FR"/>
        </a:p>
      </dgm:t>
    </dgm:pt>
    <dgm:pt modelId="{CFFBCE20-C7B4-4030-B692-49BBACCB752C}" type="sibTrans" cxnId="{EA090941-D5F9-4D94-BBEB-A3C952A01E95}">
      <dgm:prSet/>
      <dgm:spPr/>
      <dgm:t>
        <a:bodyPr/>
        <a:lstStyle/>
        <a:p>
          <a:endParaRPr lang="fr-FR"/>
        </a:p>
      </dgm:t>
    </dgm:pt>
    <dgm:pt modelId="{783898C8-51EF-4751-A454-F5FB270E9F37}">
      <dgm:prSet phldrT="[Texte]"/>
      <dgm:spPr/>
      <dgm:t>
        <a:bodyPr/>
        <a:lstStyle/>
        <a:p>
          <a:r>
            <a:rPr lang="fr-FR" dirty="0" smtClean="0"/>
            <a:t>A l’arrivée : abattus sans délai</a:t>
          </a:r>
          <a:endParaRPr lang="fr-FR" dirty="0"/>
        </a:p>
      </dgm:t>
    </dgm:pt>
    <dgm:pt modelId="{608DD34B-902E-4B56-8F83-C98E9FABC910}" type="parTrans" cxnId="{B56E39D9-E1A3-47BA-8576-A23CE54F5786}">
      <dgm:prSet/>
      <dgm:spPr/>
      <dgm:t>
        <a:bodyPr/>
        <a:lstStyle/>
        <a:p>
          <a:endParaRPr lang="fr-FR"/>
        </a:p>
      </dgm:t>
    </dgm:pt>
    <dgm:pt modelId="{3257737D-0E2F-423E-8A4A-AAA3FD1CF64B}" type="sibTrans" cxnId="{B56E39D9-E1A3-47BA-8576-A23CE54F5786}">
      <dgm:prSet/>
      <dgm:spPr/>
      <dgm:t>
        <a:bodyPr/>
        <a:lstStyle/>
        <a:p>
          <a:endParaRPr lang="fr-FR"/>
        </a:p>
      </dgm:t>
    </dgm:pt>
    <dgm:pt modelId="{79EB7A1A-DD03-41C3-873E-5486816A6DFF}" type="pres">
      <dgm:prSet presAssocID="{7B847E00-CB36-468E-9E84-B60C1626AC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141FEC-2A11-42DB-89DB-BD79D97214FA}" type="pres">
      <dgm:prSet presAssocID="{90483966-0C54-461C-A09D-0F8BCFD31918}" presName="composite" presStyleCnt="0"/>
      <dgm:spPr/>
    </dgm:pt>
    <dgm:pt modelId="{39DA1239-C284-4FCE-A239-42154A1476AE}" type="pres">
      <dgm:prSet presAssocID="{90483966-0C54-461C-A09D-0F8BCFD3191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39B3E-1F73-46AE-BA31-D482ACC9F222}" type="pres">
      <dgm:prSet presAssocID="{90483966-0C54-461C-A09D-0F8BCFD3191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FC940-BEF8-4045-B8A0-F9498D08FC9D}" type="pres">
      <dgm:prSet presAssocID="{A79D46F9-035E-414E-8305-A2C1C1047A06}" presName="space" presStyleCnt="0"/>
      <dgm:spPr/>
    </dgm:pt>
    <dgm:pt modelId="{147A3E1E-9A9C-44B6-B24B-02A7401811B8}" type="pres">
      <dgm:prSet presAssocID="{4496D031-9568-40D5-BCB0-6FDFD03E07A0}" presName="composite" presStyleCnt="0"/>
      <dgm:spPr/>
    </dgm:pt>
    <dgm:pt modelId="{E8F39141-9FE5-417D-A0EF-F2B77A9C2770}" type="pres">
      <dgm:prSet presAssocID="{4496D031-9568-40D5-BCB0-6FDFD03E07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16A966-B255-48DA-B978-AD9381141B23}" type="pres">
      <dgm:prSet presAssocID="{4496D031-9568-40D5-BCB0-6FDFD03E07A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CBD86B-5418-431C-A8A4-C667CE021E1E}" type="presOf" srcId="{65246076-2BAA-436E-8466-CCD0005E116B}" destId="{5FE39B3E-1F73-46AE-BA31-D482ACC9F222}" srcOrd="0" destOrd="1" presId="urn:microsoft.com/office/officeart/2005/8/layout/hList1"/>
    <dgm:cxn modelId="{1F98EE31-4E22-4D31-9CBE-941F8B5550DD}" srcId="{4496D031-9568-40D5-BCB0-6FDFD03E07A0}" destId="{9932BCDE-60C2-41DB-822D-C79636C287E6}" srcOrd="0" destOrd="0" parTransId="{DA6D9F51-0096-4804-8964-568458FDDB5B}" sibTransId="{C87E8A0A-819C-41D5-99F3-7CBCF06EFD20}"/>
    <dgm:cxn modelId="{A83C33F5-922C-4AAB-A3BD-F534D012129F}" srcId="{4496D031-9568-40D5-BCB0-6FDFD03E07A0}" destId="{ACF676BB-9929-4F06-9664-2D4FC6384C48}" srcOrd="1" destOrd="0" parTransId="{751743C9-4337-41D2-A7AE-C3B1713C11BB}" sibTransId="{B48C870F-839E-49C0-8C40-3DCBE4A38C44}"/>
    <dgm:cxn modelId="{F8114C88-9D98-41C7-8D00-35DBF7CE58E1}" srcId="{7B847E00-CB36-468E-9E84-B60C1626ACB0}" destId="{90483966-0C54-461C-A09D-0F8BCFD31918}" srcOrd="0" destOrd="0" parTransId="{68EC2484-6C4C-429F-B3B9-FE312152E38D}" sibTransId="{A79D46F9-035E-414E-8305-A2C1C1047A06}"/>
    <dgm:cxn modelId="{4742ECCE-ECF4-4910-BEBB-D38B3A59ECBC}" type="presOf" srcId="{90483966-0C54-461C-A09D-0F8BCFD31918}" destId="{39DA1239-C284-4FCE-A239-42154A1476AE}" srcOrd="0" destOrd="0" presId="urn:microsoft.com/office/officeart/2005/8/layout/hList1"/>
    <dgm:cxn modelId="{6E0C245F-9702-4D4E-B6F1-F345E3B3D314}" type="presOf" srcId="{ACF676BB-9929-4F06-9664-2D4FC6384C48}" destId="{AF16A966-B255-48DA-B978-AD9381141B23}" srcOrd="0" destOrd="1" presId="urn:microsoft.com/office/officeart/2005/8/layout/hList1"/>
    <dgm:cxn modelId="{77185DBE-68E1-45A3-9201-16DDFC8AFBB8}" type="presOf" srcId="{E6240ADD-E107-417A-80F0-C0B8BF8F7BFD}" destId="{5FE39B3E-1F73-46AE-BA31-D482ACC9F222}" srcOrd="0" destOrd="2" presId="urn:microsoft.com/office/officeart/2005/8/layout/hList1"/>
    <dgm:cxn modelId="{FDA80074-1B36-4AEA-B267-18CD81A43269}" type="presOf" srcId="{783898C8-51EF-4751-A454-F5FB270E9F37}" destId="{AF16A966-B255-48DA-B978-AD9381141B23}" srcOrd="0" destOrd="2" presId="urn:microsoft.com/office/officeart/2005/8/layout/hList1"/>
    <dgm:cxn modelId="{B56E39D9-E1A3-47BA-8576-A23CE54F5786}" srcId="{4496D031-9568-40D5-BCB0-6FDFD03E07A0}" destId="{783898C8-51EF-4751-A454-F5FB270E9F37}" srcOrd="2" destOrd="0" parTransId="{608DD34B-902E-4B56-8F83-C98E9FABC910}" sibTransId="{3257737D-0E2F-423E-8A4A-AAA3FD1CF64B}"/>
    <dgm:cxn modelId="{5862E449-412C-4DA5-9646-E168A37DD72D}" type="presOf" srcId="{9932BCDE-60C2-41DB-822D-C79636C287E6}" destId="{AF16A966-B255-48DA-B978-AD9381141B23}" srcOrd="0" destOrd="0" presId="urn:microsoft.com/office/officeart/2005/8/layout/hList1"/>
    <dgm:cxn modelId="{68DB6F5A-79C2-49DA-8A00-60174A7154EE}" srcId="{90483966-0C54-461C-A09D-0F8BCFD31918}" destId="{1900C570-6FD3-4F39-896B-D294B45585C5}" srcOrd="0" destOrd="0" parTransId="{30E979B5-0A9D-4853-8A25-172D2A7E29E3}" sibTransId="{E4B17F85-8E6F-4BFF-A053-A6E3FFCBE53F}"/>
    <dgm:cxn modelId="{C1BED5BB-5E74-47C3-8C0D-6A75AABEC9B7}" type="presOf" srcId="{1900C570-6FD3-4F39-896B-D294B45585C5}" destId="{5FE39B3E-1F73-46AE-BA31-D482ACC9F222}" srcOrd="0" destOrd="0" presId="urn:microsoft.com/office/officeart/2005/8/layout/hList1"/>
    <dgm:cxn modelId="{78CCDABF-EF4A-496E-B001-8972B160E9C0}" srcId="{90483966-0C54-461C-A09D-0F8BCFD31918}" destId="{65246076-2BAA-436E-8466-CCD0005E116B}" srcOrd="1" destOrd="0" parTransId="{46939FC0-21A0-498A-BE51-9083C09B43B0}" sibTransId="{B851CAC8-F4C0-44FB-A1E4-3AF24B641253}"/>
    <dgm:cxn modelId="{FC4B21C8-5ED2-4CC3-AE8D-5BE017C37E6E}" srcId="{90483966-0C54-461C-A09D-0F8BCFD31918}" destId="{E6240ADD-E107-417A-80F0-C0B8BF8F7BFD}" srcOrd="2" destOrd="0" parTransId="{C5A29BE8-8C85-47FE-A37B-B744A0C28958}" sibTransId="{8DA01498-5179-47FF-B245-F781D648FC7C}"/>
    <dgm:cxn modelId="{07A2529D-162F-483B-8558-0EB918153C02}" type="presOf" srcId="{7B847E00-CB36-468E-9E84-B60C1626ACB0}" destId="{79EB7A1A-DD03-41C3-873E-5486816A6DFF}" srcOrd="0" destOrd="0" presId="urn:microsoft.com/office/officeart/2005/8/layout/hList1"/>
    <dgm:cxn modelId="{EA090941-D5F9-4D94-BBEB-A3C952A01E95}" srcId="{4496D031-9568-40D5-BCB0-6FDFD03E07A0}" destId="{188C0F52-F87B-4621-9670-0497C7083B4A}" srcOrd="3" destOrd="0" parTransId="{FCBE20B5-53C2-44F3-9ABF-31C9EE3521D2}" sibTransId="{CFFBCE20-C7B4-4030-B692-49BBACCB752C}"/>
    <dgm:cxn modelId="{B61ACBAB-2A8A-4FD1-88B0-6C8812E01C03}" srcId="{7B847E00-CB36-468E-9E84-B60C1626ACB0}" destId="{4496D031-9568-40D5-BCB0-6FDFD03E07A0}" srcOrd="1" destOrd="0" parTransId="{1092D7D7-DAC7-4B3E-BCC0-F82E9E042497}" sibTransId="{41D00E68-791A-473E-8BC8-3C99BCE2DC85}"/>
    <dgm:cxn modelId="{39017BAB-85CD-49B1-B986-60BE57481975}" type="presOf" srcId="{188C0F52-F87B-4621-9670-0497C7083B4A}" destId="{AF16A966-B255-48DA-B978-AD9381141B23}" srcOrd="0" destOrd="3" presId="urn:microsoft.com/office/officeart/2005/8/layout/hList1"/>
    <dgm:cxn modelId="{4DA308FB-C942-43A2-9214-37CB46233AF2}" type="presOf" srcId="{4496D031-9568-40D5-BCB0-6FDFD03E07A0}" destId="{E8F39141-9FE5-417D-A0EF-F2B77A9C2770}" srcOrd="0" destOrd="0" presId="urn:microsoft.com/office/officeart/2005/8/layout/hList1"/>
    <dgm:cxn modelId="{4834C607-3D80-4C1B-A3FD-22F52243943A}" type="presParOf" srcId="{79EB7A1A-DD03-41C3-873E-5486816A6DFF}" destId="{A4141FEC-2A11-42DB-89DB-BD79D97214FA}" srcOrd="0" destOrd="0" presId="urn:microsoft.com/office/officeart/2005/8/layout/hList1"/>
    <dgm:cxn modelId="{A6DA1E17-BB39-42F2-8E89-01C073A1DE35}" type="presParOf" srcId="{A4141FEC-2A11-42DB-89DB-BD79D97214FA}" destId="{39DA1239-C284-4FCE-A239-42154A1476AE}" srcOrd="0" destOrd="0" presId="urn:microsoft.com/office/officeart/2005/8/layout/hList1"/>
    <dgm:cxn modelId="{4B68C3F3-CF51-4746-A750-27D3D7AB3E19}" type="presParOf" srcId="{A4141FEC-2A11-42DB-89DB-BD79D97214FA}" destId="{5FE39B3E-1F73-46AE-BA31-D482ACC9F222}" srcOrd="1" destOrd="0" presId="urn:microsoft.com/office/officeart/2005/8/layout/hList1"/>
    <dgm:cxn modelId="{2EADEBB9-1641-4D6A-B056-EBEAB2C68E7B}" type="presParOf" srcId="{79EB7A1A-DD03-41C3-873E-5486816A6DFF}" destId="{1CAFC940-BEF8-4045-B8A0-F9498D08FC9D}" srcOrd="1" destOrd="0" presId="urn:microsoft.com/office/officeart/2005/8/layout/hList1"/>
    <dgm:cxn modelId="{A51F2A19-D28A-43E5-96C5-1AA99DF2E6C9}" type="presParOf" srcId="{79EB7A1A-DD03-41C3-873E-5486816A6DFF}" destId="{147A3E1E-9A9C-44B6-B24B-02A7401811B8}" srcOrd="2" destOrd="0" presId="urn:microsoft.com/office/officeart/2005/8/layout/hList1"/>
    <dgm:cxn modelId="{D2ABE218-8A8D-4653-8B41-64DF15420AE7}" type="presParOf" srcId="{147A3E1E-9A9C-44B6-B24B-02A7401811B8}" destId="{E8F39141-9FE5-417D-A0EF-F2B77A9C2770}" srcOrd="0" destOrd="0" presId="urn:microsoft.com/office/officeart/2005/8/layout/hList1"/>
    <dgm:cxn modelId="{B328E2DC-23D7-43FF-855E-893287EBD436}" type="presParOf" srcId="{147A3E1E-9A9C-44B6-B24B-02A7401811B8}" destId="{AF16A966-B255-48DA-B978-AD9381141B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716ABE-C87C-402B-89EC-E03630C9AD18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C665667-A7AC-4448-81B4-2986530FB042}">
      <dgm:prSet phldrT="[Texte]"/>
      <dgm:spPr/>
      <dgm:t>
        <a:bodyPr/>
        <a:lstStyle/>
        <a:p>
          <a:r>
            <a:rPr lang="fr-FR" dirty="0" smtClean="0"/>
            <a:t>Abattage immédiat</a:t>
          </a:r>
          <a:br>
            <a:rPr lang="fr-FR" dirty="0" smtClean="0"/>
          </a:br>
          <a:r>
            <a:rPr lang="fr-FR" dirty="0" smtClean="0"/>
            <a:t>(IT 2023-645)</a:t>
          </a:r>
          <a:endParaRPr lang="fr-FR" dirty="0"/>
        </a:p>
      </dgm:t>
    </dgm:pt>
    <dgm:pt modelId="{E2A7A922-3548-493A-94FE-FD721E76E01E}" type="parTrans" cxnId="{82C7C5F9-11B7-40D3-945A-6BA4BDCD60D8}">
      <dgm:prSet/>
      <dgm:spPr/>
      <dgm:t>
        <a:bodyPr/>
        <a:lstStyle/>
        <a:p>
          <a:endParaRPr lang="fr-FR"/>
        </a:p>
      </dgm:t>
    </dgm:pt>
    <dgm:pt modelId="{4A95B251-E577-450A-92DB-F284DC49E98C}" type="sibTrans" cxnId="{82C7C5F9-11B7-40D3-945A-6BA4BDCD60D8}">
      <dgm:prSet/>
      <dgm:spPr/>
      <dgm:t>
        <a:bodyPr/>
        <a:lstStyle/>
        <a:p>
          <a:endParaRPr lang="fr-FR"/>
        </a:p>
      </dgm:t>
    </dgm:pt>
    <dgm:pt modelId="{F66E6BDE-DD20-4E29-A324-C853B4FC5E1C}">
      <dgm:prSet phldrT="[Texte]"/>
      <dgm:spPr/>
      <dgm:t>
        <a:bodyPr/>
        <a:lstStyle/>
        <a:p>
          <a:r>
            <a:rPr lang="fr-FR" dirty="0" smtClean="0"/>
            <a:t>Dernier foyer de l’exploitation &gt;30j</a:t>
          </a:r>
          <a:endParaRPr lang="fr-FR" dirty="0"/>
        </a:p>
      </dgm:t>
    </dgm:pt>
    <dgm:pt modelId="{B8F6C20F-E1C1-4D33-A05C-F253DEFCCAAA}" type="parTrans" cxnId="{58AA0BD3-3769-4203-AA04-6AAC5CF388AF}">
      <dgm:prSet/>
      <dgm:spPr/>
      <dgm:t>
        <a:bodyPr/>
        <a:lstStyle/>
        <a:p>
          <a:endParaRPr lang="fr-FR"/>
        </a:p>
      </dgm:t>
    </dgm:pt>
    <dgm:pt modelId="{FAB8FB12-3735-49D5-8C8D-7648F971C4AD}" type="sibTrans" cxnId="{58AA0BD3-3769-4203-AA04-6AAC5CF388AF}">
      <dgm:prSet/>
      <dgm:spPr/>
      <dgm:t>
        <a:bodyPr/>
        <a:lstStyle/>
        <a:p>
          <a:endParaRPr lang="fr-FR"/>
        </a:p>
      </dgm:t>
    </dgm:pt>
    <dgm:pt modelId="{CDFD1E38-DEEA-4F7D-9ABD-6010F4AD9294}">
      <dgm:prSet phldrT="[Texte]"/>
      <dgm:spPr/>
      <dgm:t>
        <a:bodyPr/>
        <a:lstStyle/>
        <a:p>
          <a:r>
            <a:rPr lang="fr-FR" dirty="0" smtClean="0"/>
            <a:t>Transport direct</a:t>
          </a:r>
          <a:endParaRPr lang="fr-FR" dirty="0"/>
        </a:p>
      </dgm:t>
    </dgm:pt>
    <dgm:pt modelId="{ECAFBB84-30DF-4808-8465-0B97A7E46C77}" type="parTrans" cxnId="{71BDC370-A88D-41B4-BE7F-7CAF6D96F030}">
      <dgm:prSet/>
      <dgm:spPr/>
      <dgm:t>
        <a:bodyPr/>
        <a:lstStyle/>
        <a:p>
          <a:endParaRPr lang="fr-FR"/>
        </a:p>
      </dgm:t>
    </dgm:pt>
    <dgm:pt modelId="{528A543C-0334-4ACB-BDE6-E1D18377746A}" type="sibTrans" cxnId="{71BDC370-A88D-41B4-BE7F-7CAF6D96F030}">
      <dgm:prSet/>
      <dgm:spPr/>
      <dgm:t>
        <a:bodyPr/>
        <a:lstStyle/>
        <a:p>
          <a:endParaRPr lang="fr-FR"/>
        </a:p>
      </dgm:t>
    </dgm:pt>
    <dgm:pt modelId="{6CEA3AA7-2C6B-49D6-A849-C4D91C1C2240}">
      <dgm:prSet phldrT="[Texte]"/>
      <dgm:spPr/>
      <dgm:t>
        <a:bodyPr/>
        <a:lstStyle/>
        <a:p>
          <a:r>
            <a:rPr lang="fr-FR" smtClean="0"/>
            <a:t>Destinés à l’élevage ou engraissement depuis ZR</a:t>
          </a:r>
          <a:endParaRPr lang="fr-FR" dirty="0"/>
        </a:p>
      </dgm:t>
    </dgm:pt>
    <dgm:pt modelId="{F6DCF360-0E95-4960-A77E-7996B51CD561}" type="parTrans" cxnId="{5F24D55B-911D-407F-9B53-6C124B25920B}">
      <dgm:prSet/>
      <dgm:spPr/>
      <dgm:t>
        <a:bodyPr/>
        <a:lstStyle/>
        <a:p>
          <a:endParaRPr lang="fr-FR"/>
        </a:p>
      </dgm:t>
    </dgm:pt>
    <dgm:pt modelId="{5C6179C3-0168-4FEE-883E-1E5CAC315A6A}" type="sibTrans" cxnId="{5F24D55B-911D-407F-9B53-6C124B25920B}">
      <dgm:prSet/>
      <dgm:spPr/>
      <dgm:t>
        <a:bodyPr/>
        <a:lstStyle/>
        <a:p>
          <a:endParaRPr lang="fr-FR"/>
        </a:p>
      </dgm:t>
    </dgm:pt>
    <dgm:pt modelId="{43953108-BFE5-4415-B4EC-116015C11574}">
      <dgm:prSet phldrT="[Texte]"/>
      <dgm:spPr/>
      <dgm:t>
        <a:bodyPr/>
        <a:lstStyle/>
        <a:p>
          <a:r>
            <a:rPr lang="fr-FR" dirty="0" smtClean="0"/>
            <a:t>Vaccin &gt; 60 jours</a:t>
          </a:r>
          <a:endParaRPr lang="fr-FR" dirty="0"/>
        </a:p>
      </dgm:t>
    </dgm:pt>
    <dgm:pt modelId="{1F29212E-157A-4B62-BBDD-B5B4BEAB90E6}" type="parTrans" cxnId="{1B62E455-38FF-4B48-A382-B76527EDB22B}">
      <dgm:prSet/>
      <dgm:spPr/>
      <dgm:t>
        <a:bodyPr/>
        <a:lstStyle/>
        <a:p>
          <a:endParaRPr lang="fr-FR"/>
        </a:p>
      </dgm:t>
    </dgm:pt>
    <dgm:pt modelId="{BA6E464E-B978-4F7F-B292-5A703EC95C96}" type="sibTrans" cxnId="{1B62E455-38FF-4B48-A382-B76527EDB22B}">
      <dgm:prSet/>
      <dgm:spPr/>
      <dgm:t>
        <a:bodyPr/>
        <a:lstStyle/>
        <a:p>
          <a:endParaRPr lang="fr-FR"/>
        </a:p>
      </dgm:t>
    </dgm:pt>
    <dgm:pt modelId="{0D85D875-2ACF-4550-9EE0-71C07EB65884}">
      <dgm:prSet phldrT="[Texte]"/>
      <dgm:spPr/>
      <dgm:t>
        <a:bodyPr/>
        <a:lstStyle/>
        <a:p>
          <a:r>
            <a:rPr lang="fr-FR" dirty="0" smtClean="0"/>
            <a:t>Pas vaccinés mais immunisés + test sérologique sur échantillons &gt; 60j</a:t>
          </a:r>
          <a:endParaRPr lang="fr-FR" dirty="0"/>
        </a:p>
      </dgm:t>
    </dgm:pt>
    <dgm:pt modelId="{F962A258-AA6A-41D5-8B7C-6465C481CDB1}" type="parTrans" cxnId="{AAF9B6C8-3FC7-4793-BA4E-7069ECA70884}">
      <dgm:prSet/>
      <dgm:spPr/>
      <dgm:t>
        <a:bodyPr/>
        <a:lstStyle/>
        <a:p>
          <a:endParaRPr lang="fr-FR"/>
        </a:p>
      </dgm:t>
    </dgm:pt>
    <dgm:pt modelId="{59ABA554-F4FD-4B01-8560-361374C1B700}" type="sibTrans" cxnId="{AAF9B6C8-3FC7-4793-BA4E-7069ECA70884}">
      <dgm:prSet/>
      <dgm:spPr/>
      <dgm:t>
        <a:bodyPr/>
        <a:lstStyle/>
        <a:p>
          <a:endParaRPr lang="fr-FR"/>
        </a:p>
      </dgm:t>
    </dgm:pt>
    <dgm:pt modelId="{AB8F7DD8-A5EC-4A3F-91AF-36830797E222}">
      <dgm:prSet phldrT="[Texte]"/>
      <dgm:spPr/>
      <dgm:t>
        <a:bodyPr/>
        <a:lstStyle/>
        <a:p>
          <a:r>
            <a:rPr lang="fr-FR" dirty="0" smtClean="0"/>
            <a:t>Résultat négatif ou attestation VS/éleveur</a:t>
          </a:r>
          <a:endParaRPr lang="fr-FR" dirty="0"/>
        </a:p>
      </dgm:t>
    </dgm:pt>
    <dgm:pt modelId="{26BCF8A7-94D8-499C-9FC2-85653EE21606}" type="parTrans" cxnId="{386929B1-2FB7-4D7E-9E04-A4176161A428}">
      <dgm:prSet/>
      <dgm:spPr/>
      <dgm:t>
        <a:bodyPr/>
        <a:lstStyle/>
        <a:p>
          <a:endParaRPr lang="fr-FR"/>
        </a:p>
      </dgm:t>
    </dgm:pt>
    <dgm:pt modelId="{DA66EDB1-A972-4040-AB78-BA03BE92BB90}" type="sibTrans" cxnId="{386929B1-2FB7-4D7E-9E04-A4176161A428}">
      <dgm:prSet/>
      <dgm:spPr/>
      <dgm:t>
        <a:bodyPr/>
        <a:lstStyle/>
        <a:p>
          <a:endParaRPr lang="fr-FR"/>
        </a:p>
      </dgm:t>
    </dgm:pt>
    <dgm:pt modelId="{8E9F7912-BF57-4112-BAAA-5A7F82652724}">
      <dgm:prSet phldrT="[Texte]"/>
      <dgm:spPr/>
      <dgm:t>
        <a:bodyPr/>
        <a:lstStyle/>
        <a:p>
          <a:r>
            <a:rPr lang="fr-FR" dirty="0" smtClean="0"/>
            <a:t>Abattus dans les 24h suivant arrivée</a:t>
          </a:r>
          <a:endParaRPr lang="fr-FR" dirty="0"/>
        </a:p>
      </dgm:t>
    </dgm:pt>
    <dgm:pt modelId="{1CF80E2C-123E-4D0D-9FD6-1F8CC43D49EE}" type="parTrans" cxnId="{F5C475E2-CC46-4D0A-86BC-863455B22412}">
      <dgm:prSet/>
      <dgm:spPr/>
      <dgm:t>
        <a:bodyPr/>
        <a:lstStyle/>
        <a:p>
          <a:endParaRPr lang="fr-FR"/>
        </a:p>
      </dgm:t>
    </dgm:pt>
    <dgm:pt modelId="{3492D1B1-5D21-4E93-B352-0643658B109D}" type="sibTrans" cxnId="{F5C475E2-CC46-4D0A-86BC-863455B22412}">
      <dgm:prSet/>
      <dgm:spPr/>
      <dgm:t>
        <a:bodyPr/>
        <a:lstStyle/>
        <a:p>
          <a:endParaRPr lang="fr-FR"/>
        </a:p>
      </dgm:t>
    </dgm:pt>
    <dgm:pt modelId="{5F8F2D54-BD79-46E0-973F-6525764F7521}">
      <dgm:prSet phldrT="[Texte]"/>
      <dgm:spPr/>
      <dgm:t>
        <a:bodyPr/>
        <a:lstStyle/>
        <a:p>
          <a:r>
            <a:rPr lang="fr-FR" dirty="0" smtClean="0"/>
            <a:t>Notification mouvement &gt; 48h</a:t>
          </a:r>
          <a:endParaRPr lang="fr-FR" dirty="0"/>
        </a:p>
      </dgm:t>
    </dgm:pt>
    <dgm:pt modelId="{D305AAAA-6C99-47A0-A950-2CAA6DE91D82}" type="parTrans" cxnId="{345B3745-1BF3-4898-B806-098F4670E213}">
      <dgm:prSet/>
      <dgm:spPr/>
      <dgm:t>
        <a:bodyPr/>
        <a:lstStyle/>
        <a:p>
          <a:endParaRPr lang="fr-FR"/>
        </a:p>
      </dgm:t>
    </dgm:pt>
    <dgm:pt modelId="{A28DCF9E-46F7-4D74-A1FF-D98653447379}" type="sibTrans" cxnId="{345B3745-1BF3-4898-B806-098F4670E213}">
      <dgm:prSet/>
      <dgm:spPr/>
      <dgm:t>
        <a:bodyPr/>
        <a:lstStyle/>
        <a:p>
          <a:endParaRPr lang="fr-FR"/>
        </a:p>
      </dgm:t>
    </dgm:pt>
    <dgm:pt modelId="{FA9B9F38-FAD8-4096-881C-9DD81AC999C8}">
      <dgm:prSet phldrT="[Texte]"/>
      <dgm:spPr/>
      <dgm:t>
        <a:bodyPr/>
        <a:lstStyle/>
        <a:p>
          <a:r>
            <a:rPr lang="fr-FR" dirty="0" smtClean="0"/>
            <a:t>Vaccin inactivé + PCR négative</a:t>
          </a:r>
          <a:endParaRPr lang="fr-FR" dirty="0"/>
        </a:p>
      </dgm:t>
    </dgm:pt>
    <dgm:pt modelId="{D9DFE035-D164-4A05-819A-0B32EBA4BA7E}" type="parTrans" cxnId="{5BE1C760-01E5-4161-B489-CE384E027F9D}">
      <dgm:prSet/>
      <dgm:spPr/>
      <dgm:t>
        <a:bodyPr/>
        <a:lstStyle/>
        <a:p>
          <a:endParaRPr lang="fr-FR"/>
        </a:p>
      </dgm:t>
    </dgm:pt>
    <dgm:pt modelId="{64DDE8A7-716B-4A0E-8EF7-CECE98E73AF3}" type="sibTrans" cxnId="{5BE1C760-01E5-4161-B489-CE384E027F9D}">
      <dgm:prSet/>
      <dgm:spPr/>
      <dgm:t>
        <a:bodyPr/>
        <a:lstStyle/>
        <a:p>
          <a:endParaRPr lang="fr-FR"/>
        </a:p>
      </dgm:t>
    </dgm:pt>
    <dgm:pt modelId="{E90B80F2-8C6E-47AD-8124-1BADAC3F8D7E}">
      <dgm:prSet phldrT="[Texte]"/>
      <dgm:spPr/>
      <dgm:t>
        <a:bodyPr/>
        <a:lstStyle/>
        <a:p>
          <a:r>
            <a:rPr lang="fr-FR" dirty="0" smtClean="0"/>
            <a:t>Pas vaccinés mais immunisés + PCR sur échantillons &gt; 30j</a:t>
          </a:r>
          <a:endParaRPr lang="fr-FR" dirty="0"/>
        </a:p>
      </dgm:t>
    </dgm:pt>
    <dgm:pt modelId="{03F16BD2-832F-423F-B2A5-9861B6CD298E}" type="parTrans" cxnId="{EB1EF67B-8685-4107-866E-BEA2C9F8C564}">
      <dgm:prSet/>
      <dgm:spPr/>
      <dgm:t>
        <a:bodyPr/>
        <a:lstStyle/>
        <a:p>
          <a:endParaRPr lang="fr-FR"/>
        </a:p>
      </dgm:t>
    </dgm:pt>
    <dgm:pt modelId="{5736F7AD-A667-436C-AE8A-6EB8166C04A4}" type="sibTrans" cxnId="{EB1EF67B-8685-4107-866E-BEA2C9F8C564}">
      <dgm:prSet/>
      <dgm:spPr/>
      <dgm:t>
        <a:bodyPr/>
        <a:lstStyle/>
        <a:p>
          <a:endParaRPr lang="fr-FR"/>
        </a:p>
      </dgm:t>
    </dgm:pt>
    <dgm:pt modelId="{A3FFBB2C-5EE3-4F8E-AB9A-AEC0AE405BB6}" type="pres">
      <dgm:prSet presAssocID="{C3716ABE-C87C-402B-89EC-E03630C9AD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69DD2E-3403-4F9D-B18C-E6501297589F}" type="pres">
      <dgm:prSet presAssocID="{1C665667-A7AC-4448-81B4-2986530FB042}" presName="composite" presStyleCnt="0"/>
      <dgm:spPr/>
    </dgm:pt>
    <dgm:pt modelId="{F786A449-2A9B-4CDC-B9D9-E3975C680123}" type="pres">
      <dgm:prSet presAssocID="{1C665667-A7AC-4448-81B4-2986530FB04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25B907-DB10-459B-AFC4-0B14A860DC12}" type="pres">
      <dgm:prSet presAssocID="{1C665667-A7AC-4448-81B4-2986530FB04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9C906D-2ACF-4ACF-8FC2-059C7845E85E}" type="pres">
      <dgm:prSet presAssocID="{4A95B251-E577-450A-92DB-F284DC49E98C}" presName="space" presStyleCnt="0"/>
      <dgm:spPr/>
    </dgm:pt>
    <dgm:pt modelId="{1795091D-548A-4D43-A86D-945660F25A3E}" type="pres">
      <dgm:prSet presAssocID="{6CEA3AA7-2C6B-49D6-A849-C4D91C1C2240}" presName="composite" presStyleCnt="0"/>
      <dgm:spPr/>
    </dgm:pt>
    <dgm:pt modelId="{76C37D23-D1AC-47B5-BDA4-1139ACC67E3A}" type="pres">
      <dgm:prSet presAssocID="{6CEA3AA7-2C6B-49D6-A849-C4D91C1C22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926161-10BD-4FA1-AC09-432099026C2A}" type="pres">
      <dgm:prSet presAssocID="{6CEA3AA7-2C6B-49D6-A849-C4D91C1C224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805312-CFEA-4347-9393-AA918F774DFB}" type="presOf" srcId="{AB8F7DD8-A5EC-4A3F-91AF-36830797E222}" destId="{4625B907-DB10-459B-AFC4-0B14A860DC12}" srcOrd="0" destOrd="1" presId="urn:microsoft.com/office/officeart/2005/8/layout/hList1"/>
    <dgm:cxn modelId="{71BDC370-A88D-41B4-BE7F-7CAF6D96F030}" srcId="{1C665667-A7AC-4448-81B4-2986530FB042}" destId="{CDFD1E38-DEEA-4F7D-9ABD-6010F4AD9294}" srcOrd="2" destOrd="0" parTransId="{ECAFBB84-30DF-4808-8465-0B97A7E46C77}" sibTransId="{528A543C-0334-4ACB-BDE6-E1D18377746A}"/>
    <dgm:cxn modelId="{9B804866-4337-47DD-8F98-2E2F2E2A3304}" type="presOf" srcId="{CDFD1E38-DEEA-4F7D-9ABD-6010F4AD9294}" destId="{4625B907-DB10-459B-AFC4-0B14A860DC12}" srcOrd="0" destOrd="2" presId="urn:microsoft.com/office/officeart/2005/8/layout/hList1"/>
    <dgm:cxn modelId="{0AD07BC5-CED7-433C-921B-105905B18F68}" type="presOf" srcId="{E90B80F2-8C6E-47AD-8124-1BADAC3F8D7E}" destId="{E8926161-10BD-4FA1-AC09-432099026C2A}" srcOrd="0" destOrd="3" presId="urn:microsoft.com/office/officeart/2005/8/layout/hList1"/>
    <dgm:cxn modelId="{E48E0A85-2086-4466-AE03-A7307D81EE76}" type="presOf" srcId="{0D85D875-2ACF-4550-9EE0-71C07EB65884}" destId="{E8926161-10BD-4FA1-AC09-432099026C2A}" srcOrd="0" destOrd="2" presId="urn:microsoft.com/office/officeart/2005/8/layout/hList1"/>
    <dgm:cxn modelId="{EF402F87-2FCE-4FD2-9956-AF42569F4F9E}" type="presOf" srcId="{1C665667-A7AC-4448-81B4-2986530FB042}" destId="{F786A449-2A9B-4CDC-B9D9-E3975C680123}" srcOrd="0" destOrd="0" presId="urn:microsoft.com/office/officeart/2005/8/layout/hList1"/>
    <dgm:cxn modelId="{F5C475E2-CC46-4D0A-86BC-863455B22412}" srcId="{1C665667-A7AC-4448-81B4-2986530FB042}" destId="{8E9F7912-BF57-4112-BAAA-5A7F82652724}" srcOrd="3" destOrd="0" parTransId="{1CF80E2C-123E-4D0D-9FD6-1F8CC43D49EE}" sibTransId="{3492D1B1-5D21-4E93-B352-0643658B109D}"/>
    <dgm:cxn modelId="{1B62E455-38FF-4B48-A382-B76527EDB22B}" srcId="{6CEA3AA7-2C6B-49D6-A849-C4D91C1C2240}" destId="{43953108-BFE5-4415-B4EC-116015C11574}" srcOrd="0" destOrd="0" parTransId="{1F29212E-157A-4B62-BBDD-B5B4BEAB90E6}" sibTransId="{BA6E464E-B978-4F7F-B292-5A703EC95C96}"/>
    <dgm:cxn modelId="{EB1EF67B-8685-4107-866E-BEA2C9F8C564}" srcId="{6CEA3AA7-2C6B-49D6-A849-C4D91C1C2240}" destId="{E90B80F2-8C6E-47AD-8124-1BADAC3F8D7E}" srcOrd="3" destOrd="0" parTransId="{03F16BD2-832F-423F-B2A5-9861B6CD298E}" sibTransId="{5736F7AD-A667-436C-AE8A-6EB8166C04A4}"/>
    <dgm:cxn modelId="{05B54CDD-2DD7-4818-8875-A5024904C37C}" type="presOf" srcId="{F66E6BDE-DD20-4E29-A324-C853B4FC5E1C}" destId="{4625B907-DB10-459B-AFC4-0B14A860DC12}" srcOrd="0" destOrd="0" presId="urn:microsoft.com/office/officeart/2005/8/layout/hList1"/>
    <dgm:cxn modelId="{C72F7F05-1823-4818-8AD4-6E95E02CB3A9}" type="presOf" srcId="{FA9B9F38-FAD8-4096-881C-9DD81AC999C8}" destId="{E8926161-10BD-4FA1-AC09-432099026C2A}" srcOrd="0" destOrd="1" presId="urn:microsoft.com/office/officeart/2005/8/layout/hList1"/>
    <dgm:cxn modelId="{386929B1-2FB7-4D7E-9E04-A4176161A428}" srcId="{1C665667-A7AC-4448-81B4-2986530FB042}" destId="{AB8F7DD8-A5EC-4A3F-91AF-36830797E222}" srcOrd="1" destOrd="0" parTransId="{26BCF8A7-94D8-499C-9FC2-85653EE21606}" sibTransId="{DA66EDB1-A972-4040-AB78-BA03BE92BB90}"/>
    <dgm:cxn modelId="{2EB3546D-048F-4813-A343-74EDF15C53EA}" type="presOf" srcId="{6CEA3AA7-2C6B-49D6-A849-C4D91C1C2240}" destId="{76C37D23-D1AC-47B5-BDA4-1139ACC67E3A}" srcOrd="0" destOrd="0" presId="urn:microsoft.com/office/officeart/2005/8/layout/hList1"/>
    <dgm:cxn modelId="{AAF9B6C8-3FC7-4793-BA4E-7069ECA70884}" srcId="{6CEA3AA7-2C6B-49D6-A849-C4D91C1C2240}" destId="{0D85D875-2ACF-4550-9EE0-71C07EB65884}" srcOrd="2" destOrd="0" parTransId="{F962A258-AA6A-41D5-8B7C-6465C481CDB1}" sibTransId="{59ABA554-F4FD-4B01-8560-361374C1B700}"/>
    <dgm:cxn modelId="{DE542FC0-426F-4F09-A578-CFB9E50B63D3}" type="presOf" srcId="{8E9F7912-BF57-4112-BAAA-5A7F82652724}" destId="{4625B907-DB10-459B-AFC4-0B14A860DC12}" srcOrd="0" destOrd="3" presId="urn:microsoft.com/office/officeart/2005/8/layout/hList1"/>
    <dgm:cxn modelId="{B08E8139-F807-4C66-A27D-11016872B8E9}" type="presOf" srcId="{5F8F2D54-BD79-46E0-973F-6525764F7521}" destId="{4625B907-DB10-459B-AFC4-0B14A860DC12}" srcOrd="0" destOrd="4" presId="urn:microsoft.com/office/officeart/2005/8/layout/hList1"/>
    <dgm:cxn modelId="{33EC1C47-34C2-4420-B107-3401CEEFD44C}" type="presOf" srcId="{43953108-BFE5-4415-B4EC-116015C11574}" destId="{E8926161-10BD-4FA1-AC09-432099026C2A}" srcOrd="0" destOrd="0" presId="urn:microsoft.com/office/officeart/2005/8/layout/hList1"/>
    <dgm:cxn modelId="{345B3745-1BF3-4898-B806-098F4670E213}" srcId="{1C665667-A7AC-4448-81B4-2986530FB042}" destId="{5F8F2D54-BD79-46E0-973F-6525764F7521}" srcOrd="4" destOrd="0" parTransId="{D305AAAA-6C99-47A0-A950-2CAA6DE91D82}" sibTransId="{A28DCF9E-46F7-4D74-A1FF-D98653447379}"/>
    <dgm:cxn modelId="{58AA0BD3-3769-4203-AA04-6AAC5CF388AF}" srcId="{1C665667-A7AC-4448-81B4-2986530FB042}" destId="{F66E6BDE-DD20-4E29-A324-C853B4FC5E1C}" srcOrd="0" destOrd="0" parTransId="{B8F6C20F-E1C1-4D33-A05C-F253DEFCCAAA}" sibTransId="{FAB8FB12-3735-49D5-8C8D-7648F971C4AD}"/>
    <dgm:cxn modelId="{5F24D55B-911D-407F-9B53-6C124B25920B}" srcId="{C3716ABE-C87C-402B-89EC-E03630C9AD18}" destId="{6CEA3AA7-2C6B-49D6-A849-C4D91C1C2240}" srcOrd="1" destOrd="0" parTransId="{F6DCF360-0E95-4960-A77E-7996B51CD561}" sibTransId="{5C6179C3-0168-4FEE-883E-1E5CAC315A6A}"/>
    <dgm:cxn modelId="{762939CB-4D28-4137-A81A-FCA4B592FFEA}" type="presOf" srcId="{C3716ABE-C87C-402B-89EC-E03630C9AD18}" destId="{A3FFBB2C-5EE3-4F8E-AB9A-AEC0AE405BB6}" srcOrd="0" destOrd="0" presId="urn:microsoft.com/office/officeart/2005/8/layout/hList1"/>
    <dgm:cxn modelId="{82C7C5F9-11B7-40D3-945A-6BA4BDCD60D8}" srcId="{C3716ABE-C87C-402B-89EC-E03630C9AD18}" destId="{1C665667-A7AC-4448-81B4-2986530FB042}" srcOrd="0" destOrd="0" parTransId="{E2A7A922-3548-493A-94FE-FD721E76E01E}" sibTransId="{4A95B251-E577-450A-92DB-F284DC49E98C}"/>
    <dgm:cxn modelId="{5BE1C760-01E5-4161-B489-CE384E027F9D}" srcId="{6CEA3AA7-2C6B-49D6-A849-C4D91C1C2240}" destId="{FA9B9F38-FAD8-4096-881C-9DD81AC999C8}" srcOrd="1" destOrd="0" parTransId="{D9DFE035-D164-4A05-819A-0B32EBA4BA7E}" sibTransId="{64DDE8A7-716B-4A0E-8EF7-CECE98E73AF3}"/>
    <dgm:cxn modelId="{40E3AD76-6D3F-4AC0-8EAD-D05B0AFC149C}" type="presParOf" srcId="{A3FFBB2C-5EE3-4F8E-AB9A-AEC0AE405BB6}" destId="{9169DD2E-3403-4F9D-B18C-E6501297589F}" srcOrd="0" destOrd="0" presId="urn:microsoft.com/office/officeart/2005/8/layout/hList1"/>
    <dgm:cxn modelId="{B32FC724-4F82-4D04-ABF7-BAE78498D0B4}" type="presParOf" srcId="{9169DD2E-3403-4F9D-B18C-E6501297589F}" destId="{F786A449-2A9B-4CDC-B9D9-E3975C680123}" srcOrd="0" destOrd="0" presId="urn:microsoft.com/office/officeart/2005/8/layout/hList1"/>
    <dgm:cxn modelId="{9787BDBB-11C4-4029-88D9-A2FB23802DA6}" type="presParOf" srcId="{9169DD2E-3403-4F9D-B18C-E6501297589F}" destId="{4625B907-DB10-459B-AFC4-0B14A860DC12}" srcOrd="1" destOrd="0" presId="urn:microsoft.com/office/officeart/2005/8/layout/hList1"/>
    <dgm:cxn modelId="{AF4195A9-042E-48C4-AB97-DD6740FC944F}" type="presParOf" srcId="{A3FFBB2C-5EE3-4F8E-AB9A-AEC0AE405BB6}" destId="{B69C906D-2ACF-4ACF-8FC2-059C7845E85E}" srcOrd="1" destOrd="0" presId="urn:microsoft.com/office/officeart/2005/8/layout/hList1"/>
    <dgm:cxn modelId="{27401DAE-A247-4D2C-B15A-8B600D8FA495}" type="presParOf" srcId="{A3FFBB2C-5EE3-4F8E-AB9A-AEC0AE405BB6}" destId="{1795091D-548A-4D43-A86D-945660F25A3E}" srcOrd="2" destOrd="0" presId="urn:microsoft.com/office/officeart/2005/8/layout/hList1"/>
    <dgm:cxn modelId="{D57AF5EA-E825-4E63-AA5D-3CF9EF7D64E3}" type="presParOf" srcId="{1795091D-548A-4D43-A86D-945660F25A3E}" destId="{76C37D23-D1AC-47B5-BDA4-1139ACC67E3A}" srcOrd="0" destOrd="0" presId="urn:microsoft.com/office/officeart/2005/8/layout/hList1"/>
    <dgm:cxn modelId="{9CED58AA-CB23-4E92-8088-67105F6B6ADC}" type="presParOf" srcId="{1795091D-548A-4D43-A86D-945660F25A3E}" destId="{E8926161-10BD-4FA1-AC09-432099026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0E115E-E0D5-4F26-A6F5-D1CF241170FC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53B4DA9-C5A7-460B-AAD4-A7AA2FAD3560}">
      <dgm:prSet phldrT="[Texte]" custT="1"/>
      <dgm:spPr/>
      <dgm:t>
        <a:bodyPr/>
        <a:lstStyle/>
        <a:p>
          <a:r>
            <a:rPr lang="fr-FR" sz="2800" dirty="0" smtClean="0"/>
            <a:t>Avantages</a:t>
          </a:r>
          <a:endParaRPr lang="fr-FR" sz="2800" dirty="0"/>
        </a:p>
      </dgm:t>
    </dgm:pt>
    <dgm:pt modelId="{BD4289DE-9259-40B7-B81C-29FF920046CC}" type="parTrans" cxnId="{1D0BA63E-3214-4808-A293-1DDE8335329F}">
      <dgm:prSet/>
      <dgm:spPr/>
      <dgm:t>
        <a:bodyPr/>
        <a:lstStyle/>
        <a:p>
          <a:endParaRPr lang="fr-FR"/>
        </a:p>
      </dgm:t>
    </dgm:pt>
    <dgm:pt modelId="{05E48774-9D7F-4409-8178-895A79870304}" type="sibTrans" cxnId="{1D0BA63E-3214-4808-A293-1DDE8335329F}">
      <dgm:prSet/>
      <dgm:spPr/>
      <dgm:t>
        <a:bodyPr/>
        <a:lstStyle/>
        <a:p>
          <a:endParaRPr lang="fr-FR"/>
        </a:p>
      </dgm:t>
    </dgm:pt>
    <dgm:pt modelId="{C53D408D-95BC-4AE1-877F-2B8E0AE0543E}">
      <dgm:prSet phldrT="[Texte]" custT="1"/>
      <dgm:spPr/>
      <dgm:t>
        <a:bodyPr/>
        <a:lstStyle/>
        <a:p>
          <a:r>
            <a:rPr lang="fr-FR" sz="1600" dirty="0" smtClean="0"/>
            <a:t>Fin des conditions lors des mouvements nationaux </a:t>
          </a:r>
          <a:endParaRPr lang="fr-FR" sz="1600" dirty="0"/>
        </a:p>
      </dgm:t>
    </dgm:pt>
    <dgm:pt modelId="{B02E9E2B-02C0-4F94-A003-0A063BA9FDA2}" type="parTrans" cxnId="{BA932784-86CB-4C17-A829-590B5F0E6AC2}">
      <dgm:prSet/>
      <dgm:spPr/>
      <dgm:t>
        <a:bodyPr/>
        <a:lstStyle/>
        <a:p>
          <a:endParaRPr lang="fr-FR"/>
        </a:p>
      </dgm:t>
    </dgm:pt>
    <dgm:pt modelId="{A9570CC6-A6D1-42AF-8B62-E9E741A95E24}" type="sibTrans" cxnId="{BA932784-86CB-4C17-A829-590B5F0E6AC2}">
      <dgm:prSet/>
      <dgm:spPr/>
      <dgm:t>
        <a:bodyPr/>
        <a:lstStyle/>
        <a:p>
          <a:endParaRPr lang="fr-FR"/>
        </a:p>
      </dgm:t>
    </dgm:pt>
    <dgm:pt modelId="{D4693934-0AA1-4E26-9E4C-51299D93C428}">
      <dgm:prSet phldrT="[Texte]" custT="1"/>
      <dgm:spPr/>
      <dgm:t>
        <a:bodyPr/>
        <a:lstStyle/>
        <a:p>
          <a:r>
            <a:rPr lang="fr-FR" sz="2800" dirty="0" smtClean="0"/>
            <a:t>Inconvénients</a:t>
          </a:r>
          <a:endParaRPr lang="fr-FR" sz="2800" dirty="0"/>
        </a:p>
      </dgm:t>
    </dgm:pt>
    <dgm:pt modelId="{D39782CD-1432-46F0-99D2-BFECA7FF1A27}" type="parTrans" cxnId="{ABD9EAFF-A401-4B75-9668-10FC9440BB0B}">
      <dgm:prSet/>
      <dgm:spPr/>
      <dgm:t>
        <a:bodyPr/>
        <a:lstStyle/>
        <a:p>
          <a:endParaRPr lang="fr-FR"/>
        </a:p>
      </dgm:t>
    </dgm:pt>
    <dgm:pt modelId="{D6C3C547-79D1-4DC3-B4A4-AAD2ECD81E2E}" type="sibTrans" cxnId="{ABD9EAFF-A401-4B75-9668-10FC9440BB0B}">
      <dgm:prSet/>
      <dgm:spPr/>
      <dgm:t>
        <a:bodyPr/>
        <a:lstStyle/>
        <a:p>
          <a:endParaRPr lang="fr-FR"/>
        </a:p>
      </dgm:t>
    </dgm:pt>
    <dgm:pt modelId="{BCB5509B-1C9A-4543-8312-566C44C3A470}">
      <dgm:prSet phldrT="[Texte]" custT="1"/>
      <dgm:spPr/>
      <dgm:t>
        <a:bodyPr/>
        <a:lstStyle/>
        <a:p>
          <a:r>
            <a:rPr lang="fr-FR" sz="1600" dirty="0" smtClean="0"/>
            <a:t>Restrictions aux mouvements internationaux</a:t>
          </a:r>
          <a:endParaRPr lang="fr-FR" sz="1600" dirty="0"/>
        </a:p>
      </dgm:t>
    </dgm:pt>
    <dgm:pt modelId="{8831B0F3-B421-499E-8020-B3E31E33DD3C}" type="parTrans" cxnId="{7D2E5308-8BE0-4B5C-9352-DF78069E28A2}">
      <dgm:prSet/>
      <dgm:spPr/>
      <dgm:t>
        <a:bodyPr/>
        <a:lstStyle/>
        <a:p>
          <a:endParaRPr lang="fr-FR"/>
        </a:p>
      </dgm:t>
    </dgm:pt>
    <dgm:pt modelId="{84A111D1-86C9-4385-83ED-3FF878C645AB}" type="sibTrans" cxnId="{7D2E5308-8BE0-4B5C-9352-DF78069E28A2}">
      <dgm:prSet/>
      <dgm:spPr/>
      <dgm:t>
        <a:bodyPr/>
        <a:lstStyle/>
        <a:p>
          <a:endParaRPr lang="fr-FR"/>
        </a:p>
      </dgm:t>
    </dgm:pt>
    <dgm:pt modelId="{667A1C75-F3BA-4A9C-A928-2B630992DA95}">
      <dgm:prSet phldrT="[Texte]" custT="1"/>
      <dgm:spPr/>
      <dgm:t>
        <a:bodyPr/>
        <a:lstStyle/>
        <a:p>
          <a:r>
            <a:rPr lang="fr-FR" sz="1600" dirty="0" smtClean="0"/>
            <a:t>Risque accru de propagation du sérotype</a:t>
          </a:r>
          <a:endParaRPr lang="fr-FR" sz="1600" dirty="0"/>
        </a:p>
      </dgm:t>
    </dgm:pt>
    <dgm:pt modelId="{1B9D7BE7-3A74-44A1-A900-547490748330}" type="parTrans" cxnId="{AD96A621-047A-469D-880A-424A800B6C1B}">
      <dgm:prSet/>
      <dgm:spPr/>
      <dgm:t>
        <a:bodyPr/>
        <a:lstStyle/>
        <a:p>
          <a:endParaRPr lang="fr-FR"/>
        </a:p>
      </dgm:t>
    </dgm:pt>
    <dgm:pt modelId="{9D6B1CA0-6463-432D-9998-8E6A05EC2451}" type="sibTrans" cxnId="{AD96A621-047A-469D-880A-424A800B6C1B}">
      <dgm:prSet/>
      <dgm:spPr/>
      <dgm:t>
        <a:bodyPr/>
        <a:lstStyle/>
        <a:p>
          <a:endParaRPr lang="fr-FR"/>
        </a:p>
      </dgm:t>
    </dgm:pt>
    <dgm:pt modelId="{E78CF9CB-A42E-46DA-8C5B-C32164AE1474}" type="pres">
      <dgm:prSet presAssocID="{430E115E-E0D5-4F26-A6F5-D1CF241170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02C7D7-545F-48A4-9544-F987F8AE7DE1}" type="pres">
      <dgm:prSet presAssocID="{453B4DA9-C5A7-460B-AAD4-A7AA2FAD3560}" presName="composite" presStyleCnt="0"/>
      <dgm:spPr/>
    </dgm:pt>
    <dgm:pt modelId="{30C63F53-9411-452C-93B7-DC758FC3444D}" type="pres">
      <dgm:prSet presAssocID="{453B4DA9-C5A7-460B-AAD4-A7AA2FAD3560}" presName="parTx" presStyleLbl="alignNode1" presStyleIdx="0" presStyleCnt="2" custScaleY="70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484D23-FB48-468C-8ECD-B4F3CEE44133}" type="pres">
      <dgm:prSet presAssocID="{453B4DA9-C5A7-460B-AAD4-A7AA2FAD356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6937FA-657B-4EAE-8A7D-A01828B6491F}" type="pres">
      <dgm:prSet presAssocID="{05E48774-9D7F-4409-8178-895A79870304}" presName="space" presStyleCnt="0"/>
      <dgm:spPr/>
    </dgm:pt>
    <dgm:pt modelId="{56E75C0D-A937-4CE1-8B5D-B30F63F79DD6}" type="pres">
      <dgm:prSet presAssocID="{D4693934-0AA1-4E26-9E4C-51299D93C428}" presName="composite" presStyleCnt="0"/>
      <dgm:spPr/>
    </dgm:pt>
    <dgm:pt modelId="{5DA0DA52-F8FE-4304-A520-130B799B373A}" type="pres">
      <dgm:prSet presAssocID="{D4693934-0AA1-4E26-9E4C-51299D93C428}" presName="parTx" presStyleLbl="alignNode1" presStyleIdx="1" presStyleCnt="2" custScaleY="70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C931C0-BE9A-4354-8B05-361B2FA0DF6C}" type="pres">
      <dgm:prSet presAssocID="{D4693934-0AA1-4E26-9E4C-51299D93C42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0BA63E-3214-4808-A293-1DDE8335329F}" srcId="{430E115E-E0D5-4F26-A6F5-D1CF241170FC}" destId="{453B4DA9-C5A7-460B-AAD4-A7AA2FAD3560}" srcOrd="0" destOrd="0" parTransId="{BD4289DE-9259-40B7-B81C-29FF920046CC}" sibTransId="{05E48774-9D7F-4409-8178-895A79870304}"/>
    <dgm:cxn modelId="{AD96A621-047A-469D-880A-424A800B6C1B}" srcId="{D4693934-0AA1-4E26-9E4C-51299D93C428}" destId="{667A1C75-F3BA-4A9C-A928-2B630992DA95}" srcOrd="1" destOrd="0" parTransId="{1B9D7BE7-3A74-44A1-A900-547490748330}" sibTransId="{9D6B1CA0-6463-432D-9998-8E6A05EC2451}"/>
    <dgm:cxn modelId="{D97FC127-8A20-4FEF-8C76-B1AD3B2B34F9}" type="presOf" srcId="{D4693934-0AA1-4E26-9E4C-51299D93C428}" destId="{5DA0DA52-F8FE-4304-A520-130B799B373A}" srcOrd="0" destOrd="0" presId="urn:microsoft.com/office/officeart/2005/8/layout/hList1"/>
    <dgm:cxn modelId="{7828DC95-C9E0-4D03-A7A4-E77323787CCA}" type="presOf" srcId="{667A1C75-F3BA-4A9C-A928-2B630992DA95}" destId="{B2C931C0-BE9A-4354-8B05-361B2FA0DF6C}" srcOrd="0" destOrd="1" presId="urn:microsoft.com/office/officeart/2005/8/layout/hList1"/>
    <dgm:cxn modelId="{ABD9EAFF-A401-4B75-9668-10FC9440BB0B}" srcId="{430E115E-E0D5-4F26-A6F5-D1CF241170FC}" destId="{D4693934-0AA1-4E26-9E4C-51299D93C428}" srcOrd="1" destOrd="0" parTransId="{D39782CD-1432-46F0-99D2-BFECA7FF1A27}" sibTransId="{D6C3C547-79D1-4DC3-B4A4-AAD2ECD81E2E}"/>
    <dgm:cxn modelId="{66EE4625-7FFA-4AF2-9C6B-0E5C22A2C8BD}" type="presOf" srcId="{BCB5509B-1C9A-4543-8312-566C44C3A470}" destId="{B2C931C0-BE9A-4354-8B05-361B2FA0DF6C}" srcOrd="0" destOrd="0" presId="urn:microsoft.com/office/officeart/2005/8/layout/hList1"/>
    <dgm:cxn modelId="{1BD89CC8-A2D5-42D4-B80A-8D1DF66EDBE7}" type="presOf" srcId="{430E115E-E0D5-4F26-A6F5-D1CF241170FC}" destId="{E78CF9CB-A42E-46DA-8C5B-C32164AE1474}" srcOrd="0" destOrd="0" presId="urn:microsoft.com/office/officeart/2005/8/layout/hList1"/>
    <dgm:cxn modelId="{BA932784-86CB-4C17-A829-590B5F0E6AC2}" srcId="{453B4DA9-C5A7-460B-AAD4-A7AA2FAD3560}" destId="{C53D408D-95BC-4AE1-877F-2B8E0AE0543E}" srcOrd="0" destOrd="0" parTransId="{B02E9E2B-02C0-4F94-A003-0A063BA9FDA2}" sibTransId="{A9570CC6-A6D1-42AF-8B62-E9E741A95E24}"/>
    <dgm:cxn modelId="{7D2E5308-8BE0-4B5C-9352-DF78069E28A2}" srcId="{D4693934-0AA1-4E26-9E4C-51299D93C428}" destId="{BCB5509B-1C9A-4543-8312-566C44C3A470}" srcOrd="0" destOrd="0" parTransId="{8831B0F3-B421-499E-8020-B3E31E33DD3C}" sibTransId="{84A111D1-86C9-4385-83ED-3FF878C645AB}"/>
    <dgm:cxn modelId="{6CFADA9E-D18A-43DB-95FD-DB44AE30CD46}" type="presOf" srcId="{C53D408D-95BC-4AE1-877F-2B8E0AE0543E}" destId="{3E484D23-FB48-468C-8ECD-B4F3CEE44133}" srcOrd="0" destOrd="0" presId="urn:microsoft.com/office/officeart/2005/8/layout/hList1"/>
    <dgm:cxn modelId="{57998D7F-163E-4771-9DA6-063A60FBB5A3}" type="presOf" srcId="{453B4DA9-C5A7-460B-AAD4-A7AA2FAD3560}" destId="{30C63F53-9411-452C-93B7-DC758FC3444D}" srcOrd="0" destOrd="0" presId="urn:microsoft.com/office/officeart/2005/8/layout/hList1"/>
    <dgm:cxn modelId="{B83FB8F8-CC7A-46B6-B635-6CB1A5640FC8}" type="presParOf" srcId="{E78CF9CB-A42E-46DA-8C5B-C32164AE1474}" destId="{2502C7D7-545F-48A4-9544-F987F8AE7DE1}" srcOrd="0" destOrd="0" presId="urn:microsoft.com/office/officeart/2005/8/layout/hList1"/>
    <dgm:cxn modelId="{DD3AAEB3-11C4-4926-97B6-B4DD399B0413}" type="presParOf" srcId="{2502C7D7-545F-48A4-9544-F987F8AE7DE1}" destId="{30C63F53-9411-452C-93B7-DC758FC3444D}" srcOrd="0" destOrd="0" presId="urn:microsoft.com/office/officeart/2005/8/layout/hList1"/>
    <dgm:cxn modelId="{935AE63D-B3FD-4A27-8CC3-58B081A9BB8E}" type="presParOf" srcId="{2502C7D7-545F-48A4-9544-F987F8AE7DE1}" destId="{3E484D23-FB48-468C-8ECD-B4F3CEE44133}" srcOrd="1" destOrd="0" presId="urn:microsoft.com/office/officeart/2005/8/layout/hList1"/>
    <dgm:cxn modelId="{3C803BE2-D27C-4AAA-A63B-9C7A75ADAB7F}" type="presParOf" srcId="{E78CF9CB-A42E-46DA-8C5B-C32164AE1474}" destId="{676937FA-657B-4EAE-8A7D-A01828B6491F}" srcOrd="1" destOrd="0" presId="urn:microsoft.com/office/officeart/2005/8/layout/hList1"/>
    <dgm:cxn modelId="{03A1CC54-B366-48A5-8692-41FADF55BF04}" type="presParOf" srcId="{E78CF9CB-A42E-46DA-8C5B-C32164AE1474}" destId="{56E75C0D-A937-4CE1-8B5D-B30F63F79DD6}" srcOrd="2" destOrd="0" presId="urn:microsoft.com/office/officeart/2005/8/layout/hList1"/>
    <dgm:cxn modelId="{684E6E8A-79B2-480C-A665-BD53B14E2585}" type="presParOf" srcId="{56E75C0D-A937-4CE1-8B5D-B30F63F79DD6}" destId="{5DA0DA52-F8FE-4304-A520-130B799B373A}" srcOrd="0" destOrd="0" presId="urn:microsoft.com/office/officeart/2005/8/layout/hList1"/>
    <dgm:cxn modelId="{5A414C30-63E9-435A-976D-932D83314B3B}" type="presParOf" srcId="{56E75C0D-A937-4CE1-8B5D-B30F63F79DD6}" destId="{B2C931C0-BE9A-4354-8B05-361B2FA0DF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5442-F0FB-4B32-AF8F-FD753743115C}">
      <dsp:nvSpPr>
        <dsp:cNvPr id="0" name=""/>
        <dsp:cNvSpPr/>
      </dsp:nvSpPr>
      <dsp:spPr>
        <a:xfrm>
          <a:off x="39" y="45686"/>
          <a:ext cx="3766684" cy="10117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Au sein de la ZR</a:t>
          </a:r>
          <a:endParaRPr lang="fr-FR" sz="2400" kern="1200" dirty="0"/>
        </a:p>
      </dsp:txBody>
      <dsp:txXfrm>
        <a:off x="39" y="45686"/>
        <a:ext cx="3766684" cy="1011765"/>
      </dsp:txXfrm>
    </dsp:sp>
    <dsp:sp modelId="{07F869A5-11AD-4744-839A-2683BDAAABBC}">
      <dsp:nvSpPr>
        <dsp:cNvPr id="0" name=""/>
        <dsp:cNvSpPr/>
      </dsp:nvSpPr>
      <dsp:spPr>
        <a:xfrm>
          <a:off x="39" y="1030534"/>
          <a:ext cx="3766684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Vers un abattoir en ZR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Vers une exploitation en ZR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Vers un centre de rassemblement en ZR si envoi sans transit vers abattoir/exploitation en ZR</a:t>
          </a:r>
          <a:endParaRPr lang="fr-FR" sz="1400" kern="1200" dirty="0"/>
        </a:p>
      </dsp:txBody>
      <dsp:txXfrm>
        <a:off x="39" y="1030534"/>
        <a:ext cx="3766684" cy="1625040"/>
      </dsp:txXfrm>
    </dsp:sp>
    <dsp:sp modelId="{70EC14AF-647B-48B4-B36B-8864019368C5}">
      <dsp:nvSpPr>
        <dsp:cNvPr id="0" name=""/>
        <dsp:cNvSpPr/>
      </dsp:nvSpPr>
      <dsp:spPr>
        <a:xfrm>
          <a:off x="4294059" y="45686"/>
          <a:ext cx="3766684" cy="10117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Sorties de la ZR vers ZI </a:t>
          </a:r>
          <a:r>
            <a:rPr lang="fr-FR" sz="2400" kern="1200" dirty="0" err="1" smtClean="0"/>
            <a:t>fr</a:t>
          </a:r>
          <a:endParaRPr lang="fr-FR" sz="2400" kern="1200" dirty="0"/>
        </a:p>
      </dsp:txBody>
      <dsp:txXfrm>
        <a:off x="4294059" y="45686"/>
        <a:ext cx="3766684" cy="1011765"/>
      </dsp:txXfrm>
    </dsp:sp>
    <dsp:sp modelId="{B9BF6F90-1D5F-4847-BDB6-7386200801EF}">
      <dsp:nvSpPr>
        <dsp:cNvPr id="0" name=""/>
        <dsp:cNvSpPr/>
      </dsp:nvSpPr>
      <dsp:spPr>
        <a:xfrm>
          <a:off x="4294059" y="1030534"/>
          <a:ext cx="3766684" cy="16250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Soit : animaux vaccinés sérotype 3 prévenant la virémie &amp; en période d’immunité (bovin &gt;21j Bultavo3)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Soit : animaux désinsectisés + PCR FCO + moyens transport désinsectisés </a:t>
          </a:r>
          <a:endParaRPr lang="fr-FR" sz="1400" kern="1200" dirty="0"/>
        </a:p>
      </dsp:txBody>
      <dsp:txXfrm>
        <a:off x="4294059" y="1030534"/>
        <a:ext cx="3766684" cy="1625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1239-C284-4FCE-A239-42154A1476AE}">
      <dsp:nvSpPr>
        <dsp:cNvPr id="0" name=""/>
        <dsp:cNvSpPr/>
      </dsp:nvSpPr>
      <dsp:spPr>
        <a:xfrm>
          <a:off x="2792" y="54773"/>
          <a:ext cx="2722512" cy="5346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Veaux&lt;70j vers un CR en ZI</a:t>
          </a:r>
          <a:endParaRPr lang="fr-FR" sz="1500" kern="1200" dirty="0"/>
        </a:p>
      </dsp:txBody>
      <dsp:txXfrm>
        <a:off x="2792" y="54773"/>
        <a:ext cx="2722512" cy="534657"/>
      </dsp:txXfrm>
    </dsp:sp>
    <dsp:sp modelId="{5FE39B3E-1F73-46AE-BA31-D482ACC9F222}">
      <dsp:nvSpPr>
        <dsp:cNvPr id="0" name=""/>
        <dsp:cNvSpPr/>
      </dsp:nvSpPr>
      <dsp:spPr>
        <a:xfrm>
          <a:off x="2792" y="589430"/>
          <a:ext cx="2722512" cy="21771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Animaux désinsectisés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Transport direct sans rupture de charge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En bâtiment fermé et désinsectisé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Séjour &lt;24h</a:t>
          </a:r>
          <a:endParaRPr lang="fr-FR" sz="1500" kern="1200" dirty="0"/>
        </a:p>
      </dsp:txBody>
      <dsp:txXfrm>
        <a:off x="2792" y="589430"/>
        <a:ext cx="2722512" cy="2177128"/>
      </dsp:txXfrm>
    </dsp:sp>
    <dsp:sp modelId="{E8F39141-9FE5-417D-A0EF-F2B77A9C2770}">
      <dsp:nvSpPr>
        <dsp:cNvPr id="0" name=""/>
        <dsp:cNvSpPr/>
      </dsp:nvSpPr>
      <dsp:spPr>
        <a:xfrm>
          <a:off x="3106457" y="54773"/>
          <a:ext cx="2722512" cy="534657"/>
        </a:xfrm>
        <a:prstGeom prst="rect">
          <a:avLst/>
        </a:prstGeom>
        <a:gradFill rotWithShape="0">
          <a:gsLst>
            <a:gs pos="0">
              <a:schemeClr val="accent2">
                <a:hueOff val="-5696468"/>
                <a:satOff val="26831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5696468"/>
                <a:satOff val="26831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5696468"/>
                <a:satOff val="26831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696468"/>
              <a:satOff val="26831"/>
              <a:lumOff val="1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Animaux&gt;70j vers un CR en ZI</a:t>
          </a:r>
          <a:endParaRPr lang="fr-FR" sz="1500" kern="1200" dirty="0"/>
        </a:p>
      </dsp:txBody>
      <dsp:txXfrm>
        <a:off x="3106457" y="54773"/>
        <a:ext cx="2722512" cy="534657"/>
      </dsp:txXfrm>
    </dsp:sp>
    <dsp:sp modelId="{AF16A966-B255-48DA-B978-AD9381141B23}">
      <dsp:nvSpPr>
        <dsp:cNvPr id="0" name=""/>
        <dsp:cNvSpPr/>
      </dsp:nvSpPr>
      <dsp:spPr>
        <a:xfrm>
          <a:off x="3106457" y="589430"/>
          <a:ext cx="2722512" cy="2177128"/>
        </a:xfrm>
        <a:prstGeom prst="rect">
          <a:avLst/>
        </a:prstGeom>
        <a:solidFill>
          <a:schemeClr val="accent2">
            <a:tint val="40000"/>
            <a:alpha val="90000"/>
            <a:hueOff val="-5945603"/>
            <a:satOff val="47327"/>
            <a:lumOff val="437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945603"/>
              <a:satOff val="47327"/>
              <a:lumOff val="4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rgbClr val="FF0000"/>
              </a:solidFill>
            </a:rPr>
            <a:t>Pas de PCR</a:t>
          </a:r>
          <a:endParaRPr lang="fr-FR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Animaux désinsectisés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Transport direct sans rupture de charge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En bâtiment fermé et désinsectisé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Soit : séjour &lt;72h si non vaccinés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Soit : PCR dans les 72h</a:t>
          </a:r>
          <a:endParaRPr lang="fr-FR" sz="1500" kern="1200" dirty="0"/>
        </a:p>
      </dsp:txBody>
      <dsp:txXfrm>
        <a:off x="3106457" y="589430"/>
        <a:ext cx="2722512" cy="2177128"/>
      </dsp:txXfrm>
    </dsp:sp>
    <dsp:sp modelId="{5741BCE5-CFD0-4300-A76A-D2B0AA0006D9}">
      <dsp:nvSpPr>
        <dsp:cNvPr id="0" name=""/>
        <dsp:cNvSpPr/>
      </dsp:nvSpPr>
      <dsp:spPr>
        <a:xfrm>
          <a:off x="6210121" y="54773"/>
          <a:ext cx="2722512" cy="534657"/>
        </a:xfrm>
        <a:prstGeom prst="rect">
          <a:avLst/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Animaux ZI vers CR en ZR</a:t>
          </a:r>
          <a:endParaRPr lang="fr-FR" sz="1500" kern="1200" dirty="0"/>
        </a:p>
      </dsp:txBody>
      <dsp:txXfrm>
        <a:off x="6210121" y="54773"/>
        <a:ext cx="2722512" cy="534657"/>
      </dsp:txXfrm>
    </dsp:sp>
    <dsp:sp modelId="{F5554174-2B23-448A-B44F-95558BE3D5C6}">
      <dsp:nvSpPr>
        <dsp:cNvPr id="0" name=""/>
        <dsp:cNvSpPr/>
      </dsp:nvSpPr>
      <dsp:spPr>
        <a:xfrm>
          <a:off x="6210121" y="589430"/>
          <a:ext cx="2722512" cy="2177128"/>
        </a:xfrm>
        <a:prstGeom prst="rect">
          <a:avLst/>
        </a:prstGeom>
        <a:solidFill>
          <a:schemeClr val="accent2">
            <a:tint val="40000"/>
            <a:alpha val="90000"/>
            <a:hueOff val="-11891207"/>
            <a:satOff val="94654"/>
            <a:lumOff val="87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891207"/>
              <a:satOff val="94654"/>
              <a:lumOff val="8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Pas remise en question de leur origine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Séjour CR et marchés &lt;48h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Animaux désinsectisés avant entrée en ZR</a:t>
          </a:r>
          <a:endParaRPr lang="fr-FR" sz="1500" kern="1200" dirty="0"/>
        </a:p>
      </dsp:txBody>
      <dsp:txXfrm>
        <a:off x="6210121" y="589430"/>
        <a:ext cx="2722512" cy="2177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1239-C284-4FCE-A239-42154A1476AE}">
      <dsp:nvSpPr>
        <dsp:cNvPr id="0" name=""/>
        <dsp:cNvSpPr/>
      </dsp:nvSpPr>
      <dsp:spPr>
        <a:xfrm>
          <a:off x="43" y="33835"/>
          <a:ext cx="4175392" cy="11121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Animaux&lt;70j vers atelier engraissement fermé en ZI</a:t>
          </a:r>
          <a:endParaRPr lang="fr-FR" sz="2300" kern="1200" dirty="0"/>
        </a:p>
      </dsp:txBody>
      <dsp:txXfrm>
        <a:off x="43" y="33835"/>
        <a:ext cx="4175392" cy="1112150"/>
      </dsp:txXfrm>
    </dsp:sp>
    <dsp:sp modelId="{5FE39B3E-1F73-46AE-BA31-D482ACC9F222}">
      <dsp:nvSpPr>
        <dsp:cNvPr id="0" name=""/>
        <dsp:cNvSpPr/>
      </dsp:nvSpPr>
      <dsp:spPr>
        <a:xfrm>
          <a:off x="43" y="1145986"/>
          <a:ext cx="4175392" cy="16415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>
              <a:solidFill>
                <a:srgbClr val="FF0000"/>
              </a:solidFill>
            </a:rPr>
            <a:t>Pas de PCR</a:t>
          </a:r>
          <a:endParaRPr lang="fr-FR" sz="2300" kern="1200" dirty="0">
            <a:solidFill>
              <a:srgbClr val="FF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Animaux désinsectisés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En bâtiment fermé et désinsectisé</a:t>
          </a:r>
          <a:endParaRPr lang="fr-FR" sz="2300" kern="1200" dirty="0"/>
        </a:p>
      </dsp:txBody>
      <dsp:txXfrm>
        <a:off x="43" y="1145986"/>
        <a:ext cx="4175392" cy="1641509"/>
      </dsp:txXfrm>
    </dsp:sp>
    <dsp:sp modelId="{E8F39141-9FE5-417D-A0EF-F2B77A9C2770}">
      <dsp:nvSpPr>
        <dsp:cNvPr id="0" name=""/>
        <dsp:cNvSpPr/>
      </dsp:nvSpPr>
      <dsp:spPr>
        <a:xfrm>
          <a:off x="4759990" y="33835"/>
          <a:ext cx="4175392" cy="1112150"/>
        </a:xfrm>
        <a:prstGeom prst="rect">
          <a:avLst/>
        </a:prstGeom>
        <a:gradFill rotWithShape="0">
          <a:gsLst>
            <a:gs pos="0">
              <a:schemeClr val="accent3">
                <a:hueOff val="-2357783"/>
                <a:satOff val="-18666"/>
                <a:lumOff val="5882"/>
                <a:alphaOff val="0"/>
                <a:shade val="51000"/>
                <a:satMod val="130000"/>
              </a:schemeClr>
            </a:gs>
            <a:gs pos="80000">
              <a:schemeClr val="accent3">
                <a:hueOff val="-2357783"/>
                <a:satOff val="-18666"/>
                <a:lumOff val="5882"/>
                <a:alphaOff val="0"/>
                <a:shade val="93000"/>
                <a:satMod val="130000"/>
              </a:schemeClr>
            </a:gs>
            <a:gs pos="100000">
              <a:schemeClr val="accent3">
                <a:hueOff val="-2357783"/>
                <a:satOff val="-18666"/>
                <a:lumOff val="58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2357783"/>
              <a:satOff val="-18666"/>
              <a:lumOff val="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Retour exploitation saisonnière</a:t>
          </a:r>
          <a:br>
            <a:rPr lang="fr-FR" sz="2300" kern="1200" dirty="0" smtClean="0"/>
          </a:br>
          <a:r>
            <a:rPr lang="fr-FR" sz="2300" kern="1200" dirty="0" smtClean="0"/>
            <a:t> (ZR vers ZI)</a:t>
          </a:r>
          <a:endParaRPr lang="fr-FR" sz="2300" kern="1200" dirty="0"/>
        </a:p>
      </dsp:txBody>
      <dsp:txXfrm>
        <a:off x="4759990" y="33835"/>
        <a:ext cx="4175392" cy="1112150"/>
      </dsp:txXfrm>
    </dsp:sp>
    <dsp:sp modelId="{AF16A966-B255-48DA-B978-AD9381141B23}">
      <dsp:nvSpPr>
        <dsp:cNvPr id="0" name=""/>
        <dsp:cNvSpPr/>
      </dsp:nvSpPr>
      <dsp:spPr>
        <a:xfrm>
          <a:off x="4759990" y="1145986"/>
          <a:ext cx="4175392" cy="1641509"/>
        </a:xfrm>
        <a:prstGeom prst="rect">
          <a:avLst/>
        </a:prstGeom>
        <a:solidFill>
          <a:schemeClr val="accent3">
            <a:tint val="40000"/>
            <a:alpha val="90000"/>
            <a:hueOff val="-2224214"/>
            <a:satOff val="-28128"/>
            <a:lumOff val="-120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Bovin &amp; ovin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>
              <a:solidFill>
                <a:srgbClr val="FF0000"/>
              </a:solidFill>
            </a:rPr>
            <a:t>Pas de PCR</a:t>
          </a:r>
          <a:endParaRPr lang="fr-FR" sz="2300" kern="1200" dirty="0">
            <a:solidFill>
              <a:srgbClr val="FF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Si </a:t>
          </a:r>
          <a:r>
            <a:rPr lang="fr-FR" sz="2300" kern="1200" dirty="0" err="1" smtClean="0"/>
            <a:t>alt</a:t>
          </a:r>
          <a:r>
            <a:rPr lang="fr-FR" sz="2300" kern="1200" dirty="0" smtClean="0"/>
            <a:t>&lt;1000m : animaux désinsectisés</a:t>
          </a:r>
          <a:endParaRPr lang="fr-FR" sz="2300" kern="1200" dirty="0"/>
        </a:p>
      </dsp:txBody>
      <dsp:txXfrm>
        <a:off x="4759990" y="1145986"/>
        <a:ext cx="4175392" cy="1641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1239-C284-4FCE-A239-42154A1476AE}">
      <dsp:nvSpPr>
        <dsp:cNvPr id="0" name=""/>
        <dsp:cNvSpPr/>
      </dsp:nvSpPr>
      <dsp:spPr>
        <a:xfrm>
          <a:off x="43" y="117411"/>
          <a:ext cx="4175392" cy="7379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Cadre général</a:t>
          </a:r>
          <a:endParaRPr lang="fr-FR" sz="2100" kern="1200" dirty="0"/>
        </a:p>
      </dsp:txBody>
      <dsp:txXfrm>
        <a:off x="43" y="117411"/>
        <a:ext cx="4175392" cy="737969"/>
      </dsp:txXfrm>
    </dsp:sp>
    <dsp:sp modelId="{5FE39B3E-1F73-46AE-BA31-D482ACC9F222}">
      <dsp:nvSpPr>
        <dsp:cNvPr id="0" name=""/>
        <dsp:cNvSpPr/>
      </dsp:nvSpPr>
      <dsp:spPr>
        <a:xfrm>
          <a:off x="43" y="855381"/>
          <a:ext cx="4175392" cy="23625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Direct vers abattoir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Abattus dans les 24h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Moyens de transport désinsectisés sur lieu de départ</a:t>
          </a:r>
          <a:endParaRPr lang="fr-FR" sz="2100" kern="1200" dirty="0"/>
        </a:p>
      </dsp:txBody>
      <dsp:txXfrm>
        <a:off x="43" y="855381"/>
        <a:ext cx="4175392" cy="2362544"/>
      </dsp:txXfrm>
    </dsp:sp>
    <dsp:sp modelId="{E8F39141-9FE5-417D-A0EF-F2B77A9C2770}">
      <dsp:nvSpPr>
        <dsp:cNvPr id="0" name=""/>
        <dsp:cNvSpPr/>
      </dsp:nvSpPr>
      <dsp:spPr>
        <a:xfrm>
          <a:off x="4759990" y="117411"/>
          <a:ext cx="4175392" cy="737969"/>
        </a:xfrm>
        <a:prstGeom prst="rect">
          <a:avLst/>
        </a:prstGeom>
        <a:gradFill rotWithShape="0">
          <a:gsLst>
            <a:gs pos="0">
              <a:schemeClr val="accent4">
                <a:hueOff val="20237748"/>
                <a:satOff val="-20419"/>
                <a:lumOff val="-21763"/>
                <a:alphaOff val="0"/>
                <a:shade val="51000"/>
                <a:satMod val="130000"/>
              </a:schemeClr>
            </a:gs>
            <a:gs pos="80000">
              <a:schemeClr val="accent4">
                <a:hueOff val="20237748"/>
                <a:satOff val="-20419"/>
                <a:lumOff val="-21763"/>
                <a:alphaOff val="0"/>
                <a:shade val="93000"/>
                <a:satMod val="130000"/>
              </a:schemeClr>
            </a:gs>
            <a:gs pos="100000">
              <a:schemeClr val="accent4">
                <a:hueOff val="20237748"/>
                <a:satOff val="-20419"/>
                <a:lumOff val="-217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20237748"/>
              <a:satOff val="-20419"/>
              <a:lumOff val="-21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Ovins détenus en bergerie fermée</a:t>
          </a:r>
          <a:endParaRPr lang="fr-FR" sz="2100" kern="1200" dirty="0"/>
        </a:p>
      </dsp:txBody>
      <dsp:txXfrm>
        <a:off x="4759990" y="117411"/>
        <a:ext cx="4175392" cy="737969"/>
      </dsp:txXfrm>
    </dsp:sp>
    <dsp:sp modelId="{AF16A966-B255-48DA-B978-AD9381141B23}">
      <dsp:nvSpPr>
        <dsp:cNvPr id="0" name=""/>
        <dsp:cNvSpPr/>
      </dsp:nvSpPr>
      <dsp:spPr>
        <a:xfrm>
          <a:off x="4759990" y="855381"/>
          <a:ext cx="4175392" cy="2362544"/>
        </a:xfrm>
        <a:prstGeom prst="rect">
          <a:avLst/>
        </a:prstGeom>
        <a:solidFill>
          <a:schemeClr val="accent4">
            <a:tint val="40000"/>
            <a:alpha val="90000"/>
            <a:hueOff val="20977485"/>
            <a:satOff val="-55640"/>
            <a:lumOff val="-576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977485"/>
              <a:satOff val="-55640"/>
              <a:lumOff val="-57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Abattus en France dans les 15j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Déchargement : bâtiment fermé en dehors du site d’abattage, et exclusivement réservé aux ovins à abattre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A l’arrivée : abattus sans délai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100" kern="1200" dirty="0"/>
        </a:p>
      </dsp:txBody>
      <dsp:txXfrm>
        <a:off x="4759990" y="855381"/>
        <a:ext cx="4175392" cy="23625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6A449-2A9B-4CDC-B9D9-E3975C680123}">
      <dsp:nvSpPr>
        <dsp:cNvPr id="0" name=""/>
        <dsp:cNvSpPr/>
      </dsp:nvSpPr>
      <dsp:spPr>
        <a:xfrm>
          <a:off x="43" y="21133"/>
          <a:ext cx="4175392" cy="7127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Abattage immédiat</a:t>
          </a:r>
          <a:br>
            <a:rPr lang="fr-FR" sz="2000" kern="1200" dirty="0" smtClean="0"/>
          </a:br>
          <a:r>
            <a:rPr lang="fr-FR" sz="2000" kern="1200" dirty="0" smtClean="0"/>
            <a:t>(IT 2023-645)</a:t>
          </a:r>
          <a:endParaRPr lang="fr-FR" sz="2000" kern="1200" dirty="0"/>
        </a:p>
      </dsp:txBody>
      <dsp:txXfrm>
        <a:off x="43" y="21133"/>
        <a:ext cx="4175392" cy="712769"/>
      </dsp:txXfrm>
    </dsp:sp>
    <dsp:sp modelId="{4625B907-DB10-459B-AFC4-0B14A860DC12}">
      <dsp:nvSpPr>
        <dsp:cNvPr id="0" name=""/>
        <dsp:cNvSpPr/>
      </dsp:nvSpPr>
      <dsp:spPr>
        <a:xfrm>
          <a:off x="43" y="733902"/>
          <a:ext cx="4175392" cy="25802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Dernier foyer de l’exploitation &gt;30j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Résultat négatif ou attestation VS/éleveur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Transport direct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Abattus dans les 24h suivant arrivée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Notification mouvement &gt; 48h</a:t>
          </a:r>
          <a:endParaRPr lang="fr-FR" sz="2000" kern="1200" dirty="0"/>
        </a:p>
      </dsp:txBody>
      <dsp:txXfrm>
        <a:off x="43" y="733902"/>
        <a:ext cx="4175392" cy="2580299"/>
      </dsp:txXfrm>
    </dsp:sp>
    <dsp:sp modelId="{76C37D23-D1AC-47B5-BDA4-1139ACC67E3A}">
      <dsp:nvSpPr>
        <dsp:cNvPr id="0" name=""/>
        <dsp:cNvSpPr/>
      </dsp:nvSpPr>
      <dsp:spPr>
        <a:xfrm>
          <a:off x="4759990" y="21133"/>
          <a:ext cx="4175392" cy="712769"/>
        </a:xfrm>
        <a:prstGeom prst="rect">
          <a:avLst/>
        </a:prstGeom>
        <a:gradFill rotWithShape="0">
          <a:gsLst>
            <a:gs pos="0">
              <a:schemeClr val="accent5">
                <a:hueOff val="-19344366"/>
                <a:satOff val="-20525"/>
                <a:lumOff val="-13727"/>
                <a:alphaOff val="0"/>
                <a:shade val="51000"/>
                <a:satMod val="130000"/>
              </a:schemeClr>
            </a:gs>
            <a:gs pos="80000">
              <a:schemeClr val="accent5">
                <a:hueOff val="-19344366"/>
                <a:satOff val="-20525"/>
                <a:lumOff val="-13727"/>
                <a:alphaOff val="0"/>
                <a:shade val="93000"/>
                <a:satMod val="130000"/>
              </a:schemeClr>
            </a:gs>
            <a:gs pos="100000">
              <a:schemeClr val="accent5">
                <a:hueOff val="-19344366"/>
                <a:satOff val="-20525"/>
                <a:lumOff val="-1372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344366"/>
              <a:satOff val="-20525"/>
              <a:lumOff val="-137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Destinés à l’élevage ou engraissement depuis ZR</a:t>
          </a:r>
          <a:endParaRPr lang="fr-FR" sz="2000" kern="1200" dirty="0"/>
        </a:p>
      </dsp:txBody>
      <dsp:txXfrm>
        <a:off x="4759990" y="21133"/>
        <a:ext cx="4175392" cy="712769"/>
      </dsp:txXfrm>
    </dsp:sp>
    <dsp:sp modelId="{E8926161-10BD-4FA1-AC09-432099026C2A}">
      <dsp:nvSpPr>
        <dsp:cNvPr id="0" name=""/>
        <dsp:cNvSpPr/>
      </dsp:nvSpPr>
      <dsp:spPr>
        <a:xfrm>
          <a:off x="4759990" y="733902"/>
          <a:ext cx="4175392" cy="2580299"/>
        </a:xfrm>
        <a:prstGeom prst="rect">
          <a:avLst/>
        </a:prstGeom>
        <a:solidFill>
          <a:schemeClr val="accent5">
            <a:tint val="40000"/>
            <a:alpha val="90000"/>
            <a:hueOff val="-20097828"/>
            <a:satOff val="-13031"/>
            <a:lumOff val="-220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0097828"/>
              <a:satOff val="-13031"/>
              <a:lumOff val="-22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Vaccin &gt; 60 jours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Vaccin inactivé + PCR négative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Pas vaccinés mais immunisés + test sérologique sur échantillons &gt; 60j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Pas vaccinés mais immunisés + PCR sur échantillons &gt; 30j</a:t>
          </a:r>
          <a:endParaRPr lang="fr-FR" sz="2000" kern="1200" dirty="0"/>
        </a:p>
      </dsp:txBody>
      <dsp:txXfrm>
        <a:off x="4759990" y="733902"/>
        <a:ext cx="4175392" cy="2580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63F53-9411-452C-93B7-DC758FC3444D}">
      <dsp:nvSpPr>
        <dsp:cNvPr id="0" name=""/>
        <dsp:cNvSpPr/>
      </dsp:nvSpPr>
      <dsp:spPr>
        <a:xfrm>
          <a:off x="40" y="196475"/>
          <a:ext cx="3878121" cy="7950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Avantages</a:t>
          </a:r>
          <a:endParaRPr lang="fr-FR" sz="2800" kern="1200" dirty="0"/>
        </a:p>
      </dsp:txBody>
      <dsp:txXfrm>
        <a:off x="40" y="196475"/>
        <a:ext cx="3878121" cy="795079"/>
      </dsp:txXfrm>
    </dsp:sp>
    <dsp:sp modelId="{3E484D23-FB48-468C-8ECD-B4F3CEE44133}">
      <dsp:nvSpPr>
        <dsp:cNvPr id="0" name=""/>
        <dsp:cNvSpPr/>
      </dsp:nvSpPr>
      <dsp:spPr>
        <a:xfrm>
          <a:off x="40" y="827494"/>
          <a:ext cx="3878121" cy="1712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Fin des conditions lors des mouvements nationaux </a:t>
          </a:r>
          <a:endParaRPr lang="fr-FR" sz="1600" kern="1200" dirty="0"/>
        </a:p>
      </dsp:txBody>
      <dsp:txXfrm>
        <a:off x="40" y="827494"/>
        <a:ext cx="3878121" cy="1712880"/>
      </dsp:txXfrm>
    </dsp:sp>
    <dsp:sp modelId="{5DA0DA52-F8FE-4304-A520-130B799B373A}">
      <dsp:nvSpPr>
        <dsp:cNvPr id="0" name=""/>
        <dsp:cNvSpPr/>
      </dsp:nvSpPr>
      <dsp:spPr>
        <a:xfrm>
          <a:off x="4421098" y="196475"/>
          <a:ext cx="3878121" cy="795079"/>
        </a:xfrm>
        <a:prstGeom prst="rect">
          <a:avLst/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Inconvénients</a:t>
          </a:r>
          <a:endParaRPr lang="fr-FR" sz="2800" kern="1200" dirty="0"/>
        </a:p>
      </dsp:txBody>
      <dsp:txXfrm>
        <a:off x="4421098" y="196475"/>
        <a:ext cx="3878121" cy="795079"/>
      </dsp:txXfrm>
    </dsp:sp>
    <dsp:sp modelId="{B2C931C0-BE9A-4354-8B05-361B2FA0DF6C}">
      <dsp:nvSpPr>
        <dsp:cNvPr id="0" name=""/>
        <dsp:cNvSpPr/>
      </dsp:nvSpPr>
      <dsp:spPr>
        <a:xfrm>
          <a:off x="4421098" y="827494"/>
          <a:ext cx="3878121" cy="1712880"/>
        </a:xfrm>
        <a:prstGeom prst="rect">
          <a:avLst/>
        </a:prstGeom>
        <a:solidFill>
          <a:schemeClr val="accent2">
            <a:tint val="40000"/>
            <a:alpha val="90000"/>
            <a:hueOff val="-11891207"/>
            <a:satOff val="94654"/>
            <a:lumOff val="87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891207"/>
              <a:satOff val="94654"/>
              <a:lumOff val="8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Restrictions aux mouvements internationaux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Risque accru de propagation du sérotype</a:t>
          </a:r>
          <a:endParaRPr lang="fr-FR" sz="1600" kern="1200" dirty="0"/>
        </a:p>
      </dsp:txBody>
      <dsp:txXfrm>
        <a:off x="4421098" y="827494"/>
        <a:ext cx="3878121" cy="1712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8344C-5780-4BE8-BB61-12A6C6B2868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B4C5E-79E7-494B-AE3F-65D6B8A55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3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363D-4AE2-4F3E-A418-FD8E5BB290AC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2404-584B-4671-8199-CDA690366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 aux 02/12/2024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8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73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BTV3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82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773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43850" y="4767263"/>
            <a:ext cx="571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553B-B626-4220-A61C-CE8D742D02A2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8490" y="1433015"/>
            <a:ext cx="8146859" cy="31596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801888" y="4767263"/>
            <a:ext cx="9997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B6E7CA32-94E7-4E04-966B-80D3B47F08F7}" type="datetimeFigureOut">
              <a:rPr lang="fr-FR" smtClean="0"/>
              <a:pPr/>
              <a:t>16/12/2024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81" y="118636"/>
            <a:ext cx="1287569" cy="106871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82399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94650" y="4767263"/>
            <a:ext cx="52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DAA8553B-B626-4220-A61C-CE8D742D02A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63195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09182" y="4703523"/>
            <a:ext cx="8934610" cy="208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801888" y="4767263"/>
            <a:ext cx="9997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B6E7CA32-94E7-4E04-966B-80D3B47F08F7}" type="datetimeFigureOut">
              <a:rPr lang="fr-FR" smtClean="0"/>
              <a:pPr/>
              <a:t>16/12/2024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iann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riann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riann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riann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60000" y="2346120"/>
            <a:ext cx="8423280" cy="20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50" b="1" cap="all" spc="-1" dirty="0">
                <a:solidFill>
                  <a:srgbClr val="000000"/>
                </a:solidFill>
                <a:latin typeface="Marianne"/>
              </a:rPr>
              <a:t>CROPSAV Animal </a:t>
            </a:r>
            <a:r>
              <a:rPr lang="fr-FR" sz="3250" b="1" cap="all" spc="-1" dirty="0" smtClean="0">
                <a:solidFill>
                  <a:srgbClr val="000000"/>
                </a:solidFill>
                <a:latin typeface="Marianne"/>
              </a:rPr>
              <a:t>PACA – MHE &amp; FCO</a:t>
            </a:r>
            <a:endParaRPr lang="fr-FR" sz="3250" spc="-1" dirty="0">
              <a:latin typeface="Marianne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fr-FR" sz="1850" spc="-1" dirty="0">
                <a:solidFill>
                  <a:srgbClr val="000000"/>
                </a:solidFill>
                <a:latin typeface="Marianne"/>
              </a:rPr>
              <a:t>17 décembre 2024</a:t>
            </a:r>
            <a:endParaRPr lang="fr-FR" sz="1850" spc="-1" dirty="0">
              <a:latin typeface="Marianne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60974" y="4767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Dérogations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8490" y="1380008"/>
            <a:ext cx="8146859" cy="34940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Dans tous les cas : les moyens de transport doivent être désinsectisés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16/12/2024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06848524"/>
              </p:ext>
            </p:extLst>
          </p:nvPr>
        </p:nvGraphicFramePr>
        <p:xfrm>
          <a:off x="109181" y="1782418"/>
          <a:ext cx="8935427" cy="282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Conditions sortie pour abattage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16/12/2024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998334429"/>
              </p:ext>
            </p:extLst>
          </p:nvPr>
        </p:nvGraphicFramePr>
        <p:xfrm>
          <a:off x="109181" y="1268413"/>
          <a:ext cx="8935427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16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Conditions générales aux échanges UE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16/12/2024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543692702"/>
              </p:ext>
            </p:extLst>
          </p:nvPr>
        </p:nvGraphicFramePr>
        <p:xfrm>
          <a:off x="109181" y="1268414"/>
          <a:ext cx="8935427" cy="333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233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Consultation du CROPSAV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16/12/2024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71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Avis - Extension zone régulée FCO-BTV3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8490" y="1433015"/>
            <a:ext cx="8146859" cy="33863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Proposition : extension de la zone régulée FCO-BTV3 à toute la région PACA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DD0621-B1FB-4FD4-8217-1D1B59CC3EC9}" type="datetime1">
              <a:rPr lang="fr-FR" smtClean="0"/>
              <a:t>16/12/2024</a:t>
            </a:fld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57419821"/>
              </p:ext>
            </p:extLst>
          </p:nvPr>
        </p:nvGraphicFramePr>
        <p:xfrm>
          <a:off x="368490" y="1866900"/>
          <a:ext cx="8299260" cy="273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83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Situation sanitaire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16/12/2024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20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sanitaire - MHE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53B7B3-0100-4BDB-BA90-F0874F58541A}" type="datetime1">
              <a:rPr lang="fr-FR" smtClean="0"/>
              <a:t>16/12/2024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75201" y="1353343"/>
            <a:ext cx="4029540" cy="3016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1626365"/>
            <a:ext cx="4121150" cy="24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sanitaire – FCO-BTV3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53B7B3-0100-4BDB-BA90-F0874F58541A}" type="datetime1">
              <a:rPr lang="fr-FR" smtClean="0"/>
              <a:t>16/12/2024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07000" y="1268413"/>
            <a:ext cx="3794590" cy="3316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3" y="1859696"/>
            <a:ext cx="4443768" cy="21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3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sanitaire – FCO-BTV8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53B7B3-0100-4BDB-BA90-F0874F58541A}" type="datetime1">
              <a:rPr lang="fr-FR" smtClean="0"/>
              <a:t>16/12/2024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27456" y="1164781"/>
            <a:ext cx="4348353" cy="33382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3" y="1759014"/>
            <a:ext cx="4286034" cy="21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4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disposition de doses vaccinales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53B7B3-0100-4BDB-BA90-F0874F58541A}" type="datetime1">
              <a:rPr lang="fr-FR" smtClean="0"/>
              <a:t>16/12/2024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57946"/>
              </p:ext>
            </p:extLst>
          </p:nvPr>
        </p:nvGraphicFramePr>
        <p:xfrm>
          <a:off x="795482" y="1652928"/>
          <a:ext cx="7249750" cy="248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950">
                  <a:extLst>
                    <a:ext uri="{9D8B030D-6E8A-4147-A177-3AD203B41FA5}">
                      <a16:colId xmlns:a16="http://schemas.microsoft.com/office/drawing/2014/main" val="3127216159"/>
                    </a:ext>
                  </a:extLst>
                </a:gridCol>
                <a:gridCol w="1449950">
                  <a:extLst>
                    <a:ext uri="{9D8B030D-6E8A-4147-A177-3AD203B41FA5}">
                      <a16:colId xmlns:a16="http://schemas.microsoft.com/office/drawing/2014/main" val="658961516"/>
                    </a:ext>
                  </a:extLst>
                </a:gridCol>
                <a:gridCol w="1449950">
                  <a:extLst>
                    <a:ext uri="{9D8B030D-6E8A-4147-A177-3AD203B41FA5}">
                      <a16:colId xmlns:a16="http://schemas.microsoft.com/office/drawing/2014/main" val="661983795"/>
                    </a:ext>
                  </a:extLst>
                </a:gridCol>
                <a:gridCol w="1296388">
                  <a:extLst>
                    <a:ext uri="{9D8B030D-6E8A-4147-A177-3AD203B41FA5}">
                      <a16:colId xmlns:a16="http://schemas.microsoft.com/office/drawing/2014/main" val="1269545345"/>
                    </a:ext>
                  </a:extLst>
                </a:gridCol>
                <a:gridCol w="1603512">
                  <a:extLst>
                    <a:ext uri="{9D8B030D-6E8A-4147-A177-3AD203B41FA5}">
                      <a16:colId xmlns:a16="http://schemas.microsoft.com/office/drawing/2014/main" val="3757712820"/>
                    </a:ext>
                  </a:extLst>
                </a:gridCol>
              </a:tblGrid>
              <a:tr h="622245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Marianne"/>
                        </a:rPr>
                        <a:t>Pathologie</a:t>
                      </a:r>
                      <a:endParaRPr lang="fr-FR" sz="1200" b="1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Marianne"/>
                        </a:rPr>
                        <a:t>Vaccin</a:t>
                      </a:r>
                      <a:endParaRPr lang="fr-FR" sz="1200" b="1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Marianne"/>
                        </a:rPr>
                        <a:t>Stock total</a:t>
                      </a:r>
                      <a:endParaRPr lang="fr-FR" sz="1200" b="1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Marianne"/>
                        </a:rPr>
                        <a:t>Distribué</a:t>
                      </a:r>
                      <a:endParaRPr lang="fr-FR" sz="1200" b="1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Marianne"/>
                        </a:rPr>
                        <a:t>Prochaine</a:t>
                      </a:r>
                      <a:r>
                        <a:rPr lang="fr-FR" sz="1200" b="1" baseline="0" dirty="0" smtClean="0">
                          <a:latin typeface="Marianne"/>
                        </a:rPr>
                        <a:t> livraison</a:t>
                      </a:r>
                      <a:endParaRPr lang="fr-FR" sz="1200" b="1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04846"/>
                  </a:ext>
                </a:extLst>
              </a:tr>
              <a:tr h="622245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MHE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Marianne"/>
                        </a:rPr>
                        <a:t>Hepizovac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2 000 471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699 130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-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87608750"/>
                  </a:ext>
                </a:extLst>
              </a:tr>
              <a:tr h="622245">
                <a:tc rowSpan="2"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latin typeface="Marianne"/>
                        </a:rPr>
                        <a:t>FCO-BTV3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Marianne"/>
                        </a:rPr>
                        <a:t>Bultavo</a:t>
                      </a:r>
                      <a:r>
                        <a:rPr lang="fr-FR" sz="1200" dirty="0" smtClean="0">
                          <a:latin typeface="Marianne"/>
                        </a:rPr>
                        <a:t> 3</a:t>
                      </a:r>
                    </a:p>
                    <a:p>
                      <a:r>
                        <a:rPr lang="fr-FR" sz="1200" dirty="0" smtClean="0">
                          <a:latin typeface="Marianne"/>
                        </a:rPr>
                        <a:t>(Ovins)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4 413 300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3 739</a:t>
                      </a:r>
                      <a:r>
                        <a:rPr lang="fr-FR" sz="1200" baseline="0" dirty="0" smtClean="0">
                          <a:latin typeface="Marianne"/>
                        </a:rPr>
                        <a:t> 700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Mi-décembre</a:t>
                      </a:r>
                      <a:r>
                        <a:rPr lang="fr-FR" sz="1200" baseline="0" dirty="0" smtClean="0">
                          <a:latin typeface="Marianne"/>
                        </a:rPr>
                        <a:t> : 500k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034321"/>
                  </a:ext>
                </a:extLst>
              </a:tr>
              <a:tr h="6222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latin typeface="Marian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Marianne"/>
                        </a:rPr>
                        <a:t>Bluevac</a:t>
                      </a:r>
                      <a:endParaRPr lang="fr-FR" sz="1200" dirty="0" smtClean="0">
                        <a:latin typeface="Marianne"/>
                      </a:endParaRPr>
                    </a:p>
                    <a:p>
                      <a:r>
                        <a:rPr lang="fr-FR" sz="1200" dirty="0" smtClean="0">
                          <a:latin typeface="Marianne"/>
                        </a:rPr>
                        <a:t>(Bovins)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9 300 000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5 755 229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Marianne"/>
                        </a:rPr>
                        <a:t>Fin décembre</a:t>
                      </a:r>
                      <a:r>
                        <a:rPr lang="fr-FR" sz="1200" baseline="0" dirty="0" smtClean="0">
                          <a:latin typeface="Marianne"/>
                        </a:rPr>
                        <a:t> : 3M</a:t>
                      </a:r>
                      <a:endParaRPr lang="fr-FR" sz="1200" dirty="0">
                        <a:latin typeface="Marianne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4849"/>
                  </a:ext>
                </a:extLst>
              </a:tr>
            </a:tbl>
          </a:graphicData>
        </a:graphic>
      </p:graphicFrame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67024" y="4162592"/>
            <a:ext cx="1281406" cy="283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800" dirty="0" smtClean="0"/>
              <a:t>Données au 02/12/2024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9850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Les règles de mouvements – FCO-BTV3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16/12/2024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28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Conditions générales </a:t>
            </a:r>
            <a:r>
              <a:rPr lang="fr-FR" sz="1400" dirty="0" smtClean="0"/>
              <a:t>(IT 2024-479)</a:t>
            </a:r>
            <a:endParaRPr lang="fr-FR" sz="1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16/12/2024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885882046"/>
              </p:ext>
            </p:extLst>
          </p:nvPr>
        </p:nvGraphicFramePr>
        <p:xfrm>
          <a:off x="745286" y="1208776"/>
          <a:ext cx="8060783" cy="270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825" y="3931409"/>
            <a:ext cx="3662114" cy="7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Dérogations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8490" y="1380008"/>
            <a:ext cx="8146859" cy="34940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Dans tous les cas : les moyens de transport doivent être désinsectisés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16/12/2024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841307411"/>
              </p:ext>
            </p:extLst>
          </p:nvPr>
        </p:nvGraphicFramePr>
        <p:xfrm>
          <a:off x="109181" y="1782418"/>
          <a:ext cx="8935427" cy="282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105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A76D07D2-0F0D-4FEC-8194-5898B8361E67}" vid="{C8D7F902-F779-4F8C-BD7F-1171C76012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préfet PACA - Pole coordination</Template>
  <TotalTime>149</TotalTime>
  <Words>646</Words>
  <Application>Microsoft Office PowerPoint</Application>
  <PresentationFormat>Affichage à l'écran (16:9)</PresentationFormat>
  <Paragraphs>141</Paragraphs>
  <Slides>14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DejaVu Sans</vt:lpstr>
      <vt:lpstr>Marianne</vt:lpstr>
      <vt:lpstr>Thème Office</vt:lpstr>
      <vt:lpstr>Présentation PowerPoint</vt:lpstr>
      <vt:lpstr>Situation sanitaire</vt:lpstr>
      <vt:lpstr>Situation sanitaire - MHE</vt:lpstr>
      <vt:lpstr>Situation sanitaire – FCO-BTV3</vt:lpstr>
      <vt:lpstr>Situation sanitaire – FCO-BTV8</vt:lpstr>
      <vt:lpstr>Mise à disposition de doses vaccinales</vt:lpstr>
      <vt:lpstr>Les règles de mouvements – FCO-BTV3</vt:lpstr>
      <vt:lpstr>Conditions générales (IT 2024-479)</vt:lpstr>
      <vt:lpstr>Dérogations</vt:lpstr>
      <vt:lpstr>Dérogations</vt:lpstr>
      <vt:lpstr>Conditions sortie pour abattage</vt:lpstr>
      <vt:lpstr>Conditions générales aux échanges UE</vt:lpstr>
      <vt:lpstr>Consultation du CROPSAV</vt:lpstr>
      <vt:lpstr>Avis - Extension zone régulée FCO-BTV3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Vincent CHOULET</dc:creator>
  <dc:description/>
  <cp:lastModifiedBy>Vincent CHOULET</cp:lastModifiedBy>
  <cp:revision>25</cp:revision>
  <dcterms:created xsi:type="dcterms:W3CDTF">2024-12-13T16:27:41Z</dcterms:created>
  <dcterms:modified xsi:type="dcterms:W3CDTF">2024-12-16T17:12:43Z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Ministère de l'Agriculture et de l'Alimentation</vt:lpwstr>
  </property>
  <property fmtid="{D5CDD505-2E9C-101B-9397-08002B2CF9AE}" pid="4" name="HiddenSlides">
    <vt:i4>3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9</vt:i4>
  </property>
</Properties>
</file>