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9" r:id="rId3"/>
    <p:sldId id="265" r:id="rId4"/>
    <p:sldId id="281" r:id="rId5"/>
    <p:sldId id="272" r:id="rId6"/>
    <p:sldId id="280" r:id="rId7"/>
    <p:sldId id="270" r:id="rId8"/>
    <p:sldId id="275" r:id="rId9"/>
    <p:sldId id="276" r:id="rId10"/>
    <p:sldId id="277" r:id="rId11"/>
    <p:sldId id="273" r:id="rId12"/>
    <p:sldId id="267" r:id="rId13"/>
    <p:sldId id="271" r:id="rId14"/>
    <p:sldId id="285" r:id="rId15"/>
    <p:sldId id="274" r:id="rId16"/>
    <p:sldId id="284" r:id="rId17"/>
    <p:sldId id="283" r:id="rId18"/>
    <p:sldId id="263" r:id="rId19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51D"/>
    <a:srgbClr val="A01632"/>
    <a:srgbClr val="FF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51" autoAdjust="0"/>
  </p:normalViewPr>
  <p:slideViewPr>
    <p:cSldViewPr snapToGrid="0">
      <p:cViewPr varScale="1">
        <p:scale>
          <a:sx n="129" d="100"/>
          <a:sy n="129" d="100"/>
        </p:scale>
        <p:origin x="1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2323E-E43B-48E2-9F6F-EB3EE13EF332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</dgm:pt>
    <dgm:pt modelId="{FA8F0288-A0B1-48F0-A3E0-356A1E5FDA12}">
      <dgm:prSet phldrT="[Texte]"/>
      <dgm:spPr/>
      <dgm:t>
        <a:bodyPr/>
        <a:lstStyle/>
        <a:p>
          <a:r>
            <a:rPr lang="fr-FR" b="1" u="sng" dirty="0" smtClean="0"/>
            <a:t>Virus</a:t>
          </a:r>
          <a:r>
            <a:rPr lang="fr-FR" dirty="0" smtClean="0"/>
            <a:t> : </a:t>
          </a:r>
          <a:r>
            <a:rPr lang="fr-FR" i="1" dirty="0" smtClean="0"/>
            <a:t>Bovine </a:t>
          </a:r>
          <a:r>
            <a:rPr lang="fr-FR" i="1" dirty="0" err="1" smtClean="0"/>
            <a:t>Herpesvirus</a:t>
          </a:r>
          <a:r>
            <a:rPr lang="fr-FR" i="1" dirty="0" smtClean="0"/>
            <a:t> type 1</a:t>
          </a:r>
          <a:endParaRPr lang="fr-FR" dirty="0"/>
        </a:p>
      </dgm:t>
    </dgm:pt>
    <dgm:pt modelId="{36B13B3D-8544-4820-BCB1-3DC1CAE4E6A5}" type="parTrans" cxnId="{E6BD0555-7545-4E17-80E5-DD46BCE22A91}">
      <dgm:prSet/>
      <dgm:spPr/>
      <dgm:t>
        <a:bodyPr/>
        <a:lstStyle/>
        <a:p>
          <a:endParaRPr lang="fr-FR"/>
        </a:p>
      </dgm:t>
    </dgm:pt>
    <dgm:pt modelId="{AD73E58A-7E0C-40D3-84E2-8ED923FA8713}" type="sibTrans" cxnId="{E6BD0555-7545-4E17-80E5-DD46BCE22A91}">
      <dgm:prSet/>
      <dgm:spPr/>
      <dgm:t>
        <a:bodyPr/>
        <a:lstStyle/>
        <a:p>
          <a:endParaRPr lang="fr-FR"/>
        </a:p>
      </dgm:t>
    </dgm:pt>
    <dgm:pt modelId="{2F556BE4-9136-421B-BA64-CC222D886DE1}">
      <dgm:prSet phldrT="[Texte]"/>
      <dgm:spPr/>
      <dgm:t>
        <a:bodyPr/>
        <a:lstStyle/>
        <a:p>
          <a:r>
            <a:rPr lang="fr-FR" b="1" u="sng" dirty="0" smtClean="0"/>
            <a:t>Mode transmission</a:t>
          </a:r>
          <a:r>
            <a:rPr lang="fr-FR" b="1" u="none" dirty="0" smtClean="0"/>
            <a:t> </a:t>
          </a:r>
          <a:r>
            <a:rPr lang="fr-FR" dirty="0" smtClean="0"/>
            <a:t>: contact, matériel contaminé, aérosols</a:t>
          </a:r>
          <a:endParaRPr lang="fr-FR" dirty="0"/>
        </a:p>
      </dgm:t>
    </dgm:pt>
    <dgm:pt modelId="{90D7C2BB-6D75-48C1-A139-0F953193A74A}" type="parTrans" cxnId="{4DAE116C-2243-4BD7-85B5-0ED3A40B8AD6}">
      <dgm:prSet/>
      <dgm:spPr/>
      <dgm:t>
        <a:bodyPr/>
        <a:lstStyle/>
        <a:p>
          <a:endParaRPr lang="fr-FR"/>
        </a:p>
      </dgm:t>
    </dgm:pt>
    <dgm:pt modelId="{BC7C50BE-6CB3-4A5C-B57F-11D6807F8597}" type="sibTrans" cxnId="{4DAE116C-2243-4BD7-85B5-0ED3A40B8AD6}">
      <dgm:prSet/>
      <dgm:spPr/>
      <dgm:t>
        <a:bodyPr/>
        <a:lstStyle/>
        <a:p>
          <a:endParaRPr lang="fr-FR"/>
        </a:p>
      </dgm:t>
    </dgm:pt>
    <dgm:pt modelId="{773B0F83-08E9-4A0E-B6C7-32E259450C5A}">
      <dgm:prSet phldrT="[Texte]"/>
      <dgm:spPr/>
      <dgm:t>
        <a:bodyPr/>
        <a:lstStyle/>
        <a:p>
          <a:r>
            <a:rPr lang="fr-FR" b="1" u="sng" dirty="0" smtClean="0"/>
            <a:t>Forme respiratoire</a:t>
          </a:r>
          <a:r>
            <a:rPr lang="fr-FR" b="1" dirty="0" smtClean="0"/>
            <a:t> </a:t>
          </a:r>
          <a:r>
            <a:rPr lang="fr-FR" dirty="0" smtClean="0"/>
            <a:t>: Toux, écoulements nasaux</a:t>
          </a:r>
          <a:br>
            <a:rPr lang="fr-FR" dirty="0" smtClean="0"/>
          </a:br>
          <a:r>
            <a:rPr lang="fr-FR" b="1" u="sng" dirty="0" smtClean="0"/>
            <a:t>Forme génitale</a:t>
          </a:r>
          <a:r>
            <a:rPr lang="fr-FR" b="1" dirty="0" smtClean="0"/>
            <a:t> </a:t>
          </a:r>
          <a:r>
            <a:rPr lang="fr-FR" dirty="0" smtClean="0"/>
            <a:t>: avortement, infertilité</a:t>
          </a:r>
          <a:br>
            <a:rPr lang="fr-FR" dirty="0" smtClean="0"/>
          </a:br>
          <a:r>
            <a:rPr lang="fr-FR" b="1" i="0" u="sng" dirty="0" smtClean="0"/>
            <a:t>Forme latente</a:t>
          </a:r>
          <a:r>
            <a:rPr lang="fr-FR" dirty="0" smtClean="0"/>
            <a:t> : réactivation en cas de stress</a:t>
          </a:r>
          <a:endParaRPr lang="fr-FR" dirty="0"/>
        </a:p>
      </dgm:t>
    </dgm:pt>
    <dgm:pt modelId="{E280A23E-FBF8-4A3D-A797-6034A1D7D054}" type="parTrans" cxnId="{4E701837-5170-4CEC-8B55-1FE52713DB0A}">
      <dgm:prSet/>
      <dgm:spPr/>
      <dgm:t>
        <a:bodyPr/>
        <a:lstStyle/>
        <a:p>
          <a:endParaRPr lang="fr-FR"/>
        </a:p>
      </dgm:t>
    </dgm:pt>
    <dgm:pt modelId="{FAE8D4D9-A14F-473B-9E71-19D9BBB94D76}" type="sibTrans" cxnId="{4E701837-5170-4CEC-8B55-1FE52713DB0A}">
      <dgm:prSet/>
      <dgm:spPr/>
      <dgm:t>
        <a:bodyPr/>
        <a:lstStyle/>
        <a:p>
          <a:endParaRPr lang="fr-FR"/>
        </a:p>
      </dgm:t>
    </dgm:pt>
    <dgm:pt modelId="{0B8684A6-3465-4F32-8119-A02967CFE562}" type="pres">
      <dgm:prSet presAssocID="{ACF2323E-E43B-48E2-9F6F-EB3EE13EF332}" presName="linearFlow" presStyleCnt="0">
        <dgm:presLayoutVars>
          <dgm:dir/>
          <dgm:resizeHandles val="exact"/>
        </dgm:presLayoutVars>
      </dgm:prSet>
      <dgm:spPr/>
    </dgm:pt>
    <dgm:pt modelId="{6229970C-F9F0-452A-9F87-AA5015F5B2F9}" type="pres">
      <dgm:prSet presAssocID="{FA8F0288-A0B1-48F0-A3E0-356A1E5FDA12}" presName="composite" presStyleCnt="0"/>
      <dgm:spPr/>
    </dgm:pt>
    <dgm:pt modelId="{E50174D9-F7FA-415C-B24D-9C50E2917ED8}" type="pres">
      <dgm:prSet presAssocID="{FA8F0288-A0B1-48F0-A3E0-356A1E5FDA12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5"/>
          </a:solidFill>
        </a:ln>
      </dgm:spPr>
    </dgm:pt>
    <dgm:pt modelId="{1AEA4535-AA94-4326-BDE1-E346115E25DD}" type="pres">
      <dgm:prSet presAssocID="{FA8F0288-A0B1-48F0-A3E0-356A1E5FDA12}" presName="txShp" presStyleLbl="node1" presStyleIdx="0" presStyleCnt="3" custScaleX="1077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A342E9-74C5-4D36-91E9-263A04577644}" type="pres">
      <dgm:prSet presAssocID="{AD73E58A-7E0C-40D3-84E2-8ED923FA8713}" presName="spacing" presStyleCnt="0"/>
      <dgm:spPr/>
    </dgm:pt>
    <dgm:pt modelId="{E8C81B08-3C2E-4E91-AF25-29F7E2079002}" type="pres">
      <dgm:prSet presAssocID="{773B0F83-08E9-4A0E-B6C7-32E259450C5A}" presName="composite" presStyleCnt="0"/>
      <dgm:spPr/>
    </dgm:pt>
    <dgm:pt modelId="{5E3F8EBC-1236-42E3-89BD-2981F787DE0B}" type="pres">
      <dgm:prSet presAssocID="{773B0F83-08E9-4A0E-B6C7-32E259450C5A}" presName="imgShp" presStyleLbl="fgImgPlace1" presStyleIdx="1" presStyleCnt="3" custScaleX="82715" custScaleY="6385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</dgm:pt>
    <dgm:pt modelId="{71F29487-9B8C-444F-A10D-23196B827543}" type="pres">
      <dgm:prSet presAssocID="{773B0F83-08E9-4A0E-B6C7-32E259450C5A}" presName="txShp" presStyleLbl="node1" presStyleIdx="1" presStyleCnt="3" custScaleX="1084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33AC6F-7D28-4374-9059-39BBAD4A2F66}" type="pres">
      <dgm:prSet presAssocID="{FAE8D4D9-A14F-473B-9E71-19D9BBB94D76}" presName="spacing" presStyleCnt="0"/>
      <dgm:spPr/>
    </dgm:pt>
    <dgm:pt modelId="{FBDA351C-E15B-40F8-AD35-CFF6FAB4436A}" type="pres">
      <dgm:prSet presAssocID="{2F556BE4-9136-421B-BA64-CC222D886DE1}" presName="composite" presStyleCnt="0"/>
      <dgm:spPr/>
    </dgm:pt>
    <dgm:pt modelId="{CFDA207C-F44F-4951-9B07-436B3CD19967}" type="pres">
      <dgm:prSet presAssocID="{2F556BE4-9136-421B-BA64-CC222D886DE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56351D"/>
          </a:solidFill>
        </a:ln>
      </dgm:spPr>
    </dgm:pt>
    <dgm:pt modelId="{8386ADC9-244B-4070-B400-7F1EE51128C7}" type="pres">
      <dgm:prSet presAssocID="{2F556BE4-9136-421B-BA64-CC222D886DE1}" presName="txShp" presStyleLbl="node1" presStyleIdx="2" presStyleCnt="3" custScaleX="1030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AF61C5E-EB1B-4D38-83AC-12B10E08F617}" type="presOf" srcId="{773B0F83-08E9-4A0E-B6C7-32E259450C5A}" destId="{71F29487-9B8C-444F-A10D-23196B827543}" srcOrd="0" destOrd="0" presId="urn:microsoft.com/office/officeart/2005/8/layout/vList3"/>
    <dgm:cxn modelId="{4E701837-5170-4CEC-8B55-1FE52713DB0A}" srcId="{ACF2323E-E43B-48E2-9F6F-EB3EE13EF332}" destId="{773B0F83-08E9-4A0E-B6C7-32E259450C5A}" srcOrd="1" destOrd="0" parTransId="{E280A23E-FBF8-4A3D-A797-6034A1D7D054}" sibTransId="{FAE8D4D9-A14F-473B-9E71-19D9BBB94D76}"/>
    <dgm:cxn modelId="{8B43201A-C257-4762-8332-2B3B7D4D3C3D}" type="presOf" srcId="{2F556BE4-9136-421B-BA64-CC222D886DE1}" destId="{8386ADC9-244B-4070-B400-7F1EE51128C7}" srcOrd="0" destOrd="0" presId="urn:microsoft.com/office/officeart/2005/8/layout/vList3"/>
    <dgm:cxn modelId="{E6BD0555-7545-4E17-80E5-DD46BCE22A91}" srcId="{ACF2323E-E43B-48E2-9F6F-EB3EE13EF332}" destId="{FA8F0288-A0B1-48F0-A3E0-356A1E5FDA12}" srcOrd="0" destOrd="0" parTransId="{36B13B3D-8544-4820-BCB1-3DC1CAE4E6A5}" sibTransId="{AD73E58A-7E0C-40D3-84E2-8ED923FA8713}"/>
    <dgm:cxn modelId="{ACA8C1A8-9942-415D-B1C4-522BD4BEA58E}" type="presOf" srcId="{ACF2323E-E43B-48E2-9F6F-EB3EE13EF332}" destId="{0B8684A6-3465-4F32-8119-A02967CFE562}" srcOrd="0" destOrd="0" presId="urn:microsoft.com/office/officeart/2005/8/layout/vList3"/>
    <dgm:cxn modelId="{4DAE116C-2243-4BD7-85B5-0ED3A40B8AD6}" srcId="{ACF2323E-E43B-48E2-9F6F-EB3EE13EF332}" destId="{2F556BE4-9136-421B-BA64-CC222D886DE1}" srcOrd="2" destOrd="0" parTransId="{90D7C2BB-6D75-48C1-A139-0F953193A74A}" sibTransId="{BC7C50BE-6CB3-4A5C-B57F-11D6807F8597}"/>
    <dgm:cxn modelId="{744611F9-232F-4B00-AAC4-B27AB27C2AD7}" type="presOf" srcId="{FA8F0288-A0B1-48F0-A3E0-356A1E5FDA12}" destId="{1AEA4535-AA94-4326-BDE1-E346115E25DD}" srcOrd="0" destOrd="0" presId="urn:microsoft.com/office/officeart/2005/8/layout/vList3"/>
    <dgm:cxn modelId="{6EC979DB-FC77-4D96-B1EA-854A7006FBFC}" type="presParOf" srcId="{0B8684A6-3465-4F32-8119-A02967CFE562}" destId="{6229970C-F9F0-452A-9F87-AA5015F5B2F9}" srcOrd="0" destOrd="0" presId="urn:microsoft.com/office/officeart/2005/8/layout/vList3"/>
    <dgm:cxn modelId="{586CEA2B-8D3A-45AE-995C-55D24C51F4F7}" type="presParOf" srcId="{6229970C-F9F0-452A-9F87-AA5015F5B2F9}" destId="{E50174D9-F7FA-415C-B24D-9C50E2917ED8}" srcOrd="0" destOrd="0" presId="urn:microsoft.com/office/officeart/2005/8/layout/vList3"/>
    <dgm:cxn modelId="{705876FB-BD72-4150-9B1B-B5CE09230084}" type="presParOf" srcId="{6229970C-F9F0-452A-9F87-AA5015F5B2F9}" destId="{1AEA4535-AA94-4326-BDE1-E346115E25DD}" srcOrd="1" destOrd="0" presId="urn:microsoft.com/office/officeart/2005/8/layout/vList3"/>
    <dgm:cxn modelId="{C6852BD9-2B39-4975-9E72-E06667F66044}" type="presParOf" srcId="{0B8684A6-3465-4F32-8119-A02967CFE562}" destId="{ADA342E9-74C5-4D36-91E9-263A04577644}" srcOrd="1" destOrd="0" presId="urn:microsoft.com/office/officeart/2005/8/layout/vList3"/>
    <dgm:cxn modelId="{2230E64F-2841-4C7A-90B6-79671E379770}" type="presParOf" srcId="{0B8684A6-3465-4F32-8119-A02967CFE562}" destId="{E8C81B08-3C2E-4E91-AF25-29F7E2079002}" srcOrd="2" destOrd="0" presId="urn:microsoft.com/office/officeart/2005/8/layout/vList3"/>
    <dgm:cxn modelId="{D95A9F05-44AD-4B23-864F-D82F180577A6}" type="presParOf" srcId="{E8C81B08-3C2E-4E91-AF25-29F7E2079002}" destId="{5E3F8EBC-1236-42E3-89BD-2981F787DE0B}" srcOrd="0" destOrd="0" presId="urn:microsoft.com/office/officeart/2005/8/layout/vList3"/>
    <dgm:cxn modelId="{840D9364-17AF-448D-AC6A-2CBDE538423B}" type="presParOf" srcId="{E8C81B08-3C2E-4E91-AF25-29F7E2079002}" destId="{71F29487-9B8C-444F-A10D-23196B827543}" srcOrd="1" destOrd="0" presId="urn:microsoft.com/office/officeart/2005/8/layout/vList3"/>
    <dgm:cxn modelId="{A85315F6-9BDA-4194-AB16-519BD5052BAE}" type="presParOf" srcId="{0B8684A6-3465-4F32-8119-A02967CFE562}" destId="{C533AC6F-7D28-4374-9059-39BBAD4A2F66}" srcOrd="3" destOrd="0" presId="urn:microsoft.com/office/officeart/2005/8/layout/vList3"/>
    <dgm:cxn modelId="{46B17AAC-3A90-4020-A6C7-5C6329C63E6C}" type="presParOf" srcId="{0B8684A6-3465-4F32-8119-A02967CFE562}" destId="{FBDA351C-E15B-40F8-AD35-CFF6FAB4436A}" srcOrd="4" destOrd="0" presId="urn:microsoft.com/office/officeart/2005/8/layout/vList3"/>
    <dgm:cxn modelId="{37F105D2-00A6-469F-89F0-507136E29463}" type="presParOf" srcId="{FBDA351C-E15B-40F8-AD35-CFF6FAB4436A}" destId="{CFDA207C-F44F-4951-9B07-436B3CD19967}" srcOrd="0" destOrd="0" presId="urn:microsoft.com/office/officeart/2005/8/layout/vList3"/>
    <dgm:cxn modelId="{5EAEF510-9474-4EB0-BC7F-44C42E371736}" type="presParOf" srcId="{FBDA351C-E15B-40F8-AD35-CFF6FAB4436A}" destId="{8386ADC9-244B-4070-B400-7F1EE51128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8F2CD-2318-4DEF-A41C-F2C479281886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4550D59-305F-44F5-9D87-39AED4FCC135}">
      <dgm:prSet phldrT="[Texte]"/>
      <dgm:spPr/>
      <dgm:t>
        <a:bodyPr/>
        <a:lstStyle/>
        <a:p>
          <a:r>
            <a:rPr lang="fr-FR" dirty="0" smtClean="0"/>
            <a:t>1996</a:t>
          </a:r>
          <a:endParaRPr lang="fr-FR" dirty="0"/>
        </a:p>
      </dgm:t>
    </dgm:pt>
    <dgm:pt modelId="{BCDAB5AB-1765-4A10-98A6-FFB73FF9FC6B}" type="parTrans" cxnId="{DEA42912-3D87-41B1-BDFC-9EEEFAF3C66C}">
      <dgm:prSet/>
      <dgm:spPr/>
      <dgm:t>
        <a:bodyPr/>
        <a:lstStyle/>
        <a:p>
          <a:endParaRPr lang="fr-FR"/>
        </a:p>
      </dgm:t>
    </dgm:pt>
    <dgm:pt modelId="{4E07FD31-FCE6-4D3A-9EC9-D5C8E7ED4EA4}" type="sibTrans" cxnId="{DEA42912-3D87-41B1-BDFC-9EEEFAF3C66C}">
      <dgm:prSet/>
      <dgm:spPr/>
      <dgm:t>
        <a:bodyPr/>
        <a:lstStyle/>
        <a:p>
          <a:endParaRPr lang="fr-FR"/>
        </a:p>
      </dgm:t>
    </dgm:pt>
    <dgm:pt modelId="{E78E5024-10F0-49BB-A000-0BB7D974AD8E}">
      <dgm:prSet phldrT="[Texte]"/>
      <dgm:spPr/>
      <dgm:t>
        <a:bodyPr/>
        <a:lstStyle/>
        <a:p>
          <a:r>
            <a:rPr lang="fr-FR" dirty="0" smtClean="0"/>
            <a:t>Dépistage</a:t>
          </a:r>
          <a:endParaRPr lang="fr-FR" dirty="0"/>
        </a:p>
      </dgm:t>
    </dgm:pt>
    <dgm:pt modelId="{5BDE331F-2FCD-46E3-8C79-FB70CAF0C90F}" type="parTrans" cxnId="{7940470C-C855-4A21-AB5F-D0F80A93AD29}">
      <dgm:prSet/>
      <dgm:spPr/>
      <dgm:t>
        <a:bodyPr/>
        <a:lstStyle/>
        <a:p>
          <a:endParaRPr lang="fr-FR"/>
        </a:p>
      </dgm:t>
    </dgm:pt>
    <dgm:pt modelId="{21D6DB0D-4F4E-4282-A586-62E1253785D0}" type="sibTrans" cxnId="{7940470C-C855-4A21-AB5F-D0F80A93AD29}">
      <dgm:prSet/>
      <dgm:spPr/>
      <dgm:t>
        <a:bodyPr/>
        <a:lstStyle/>
        <a:p>
          <a:endParaRPr lang="fr-FR"/>
        </a:p>
      </dgm:t>
    </dgm:pt>
    <dgm:pt modelId="{35C42D02-F9CC-483C-A4CC-C3244624936D}">
      <dgm:prSet phldrT="[Texte]"/>
      <dgm:spPr/>
      <dgm:t>
        <a:bodyPr/>
        <a:lstStyle/>
        <a:p>
          <a:r>
            <a:rPr lang="fr-FR" dirty="0" smtClean="0"/>
            <a:t>1997</a:t>
          </a:r>
          <a:endParaRPr lang="fr-FR" dirty="0"/>
        </a:p>
      </dgm:t>
    </dgm:pt>
    <dgm:pt modelId="{EEEE3CD1-8C8A-412B-ADA7-719E623ABE1F}" type="parTrans" cxnId="{F2FB8CE9-0E97-4C01-AE8B-3AF22035CA17}">
      <dgm:prSet/>
      <dgm:spPr/>
      <dgm:t>
        <a:bodyPr/>
        <a:lstStyle/>
        <a:p>
          <a:endParaRPr lang="fr-FR"/>
        </a:p>
      </dgm:t>
    </dgm:pt>
    <dgm:pt modelId="{B690DAA5-3515-48B2-9DCB-08795B0DEB2F}" type="sibTrans" cxnId="{F2FB8CE9-0E97-4C01-AE8B-3AF22035CA17}">
      <dgm:prSet/>
      <dgm:spPr/>
      <dgm:t>
        <a:bodyPr/>
        <a:lstStyle/>
        <a:p>
          <a:endParaRPr lang="fr-FR"/>
        </a:p>
      </dgm:t>
    </dgm:pt>
    <dgm:pt modelId="{3AA383F3-788E-418B-A021-105762FDB69B}">
      <dgm:prSet phldrT="[Texte]"/>
      <dgm:spPr/>
      <dgm:t>
        <a:bodyPr/>
        <a:lstStyle/>
        <a:p>
          <a:r>
            <a:rPr lang="fr-FR" dirty="0" smtClean="0"/>
            <a:t>Programme volontaire</a:t>
          </a:r>
          <a:endParaRPr lang="fr-FR" dirty="0"/>
        </a:p>
      </dgm:t>
    </dgm:pt>
    <dgm:pt modelId="{28A45A26-02BE-4CDC-B1EA-11EED19DFE8B}" type="parTrans" cxnId="{D85071C3-E5D7-4BC6-A425-CE11B641DAC7}">
      <dgm:prSet/>
      <dgm:spPr/>
      <dgm:t>
        <a:bodyPr/>
        <a:lstStyle/>
        <a:p>
          <a:endParaRPr lang="fr-FR"/>
        </a:p>
      </dgm:t>
    </dgm:pt>
    <dgm:pt modelId="{E6D1CF8C-A43B-4093-B499-613AEC71FB9B}" type="sibTrans" cxnId="{D85071C3-E5D7-4BC6-A425-CE11B641DAC7}">
      <dgm:prSet/>
      <dgm:spPr/>
      <dgm:t>
        <a:bodyPr/>
        <a:lstStyle/>
        <a:p>
          <a:endParaRPr lang="fr-FR"/>
        </a:p>
      </dgm:t>
    </dgm:pt>
    <dgm:pt modelId="{A279E76C-1D25-4009-A4D2-D34E10029E06}">
      <dgm:prSet phldrT="[Texte]"/>
      <dgm:spPr/>
      <dgm:t>
        <a:bodyPr/>
        <a:lstStyle/>
        <a:p>
          <a:r>
            <a:rPr lang="fr-FR" dirty="0" smtClean="0"/>
            <a:t>2006</a:t>
          </a:r>
          <a:endParaRPr lang="fr-FR" dirty="0"/>
        </a:p>
      </dgm:t>
    </dgm:pt>
    <dgm:pt modelId="{D05B7F4C-1DA1-41E6-8934-810A730F0035}" type="parTrans" cxnId="{96B79510-5356-4241-8E40-4B4268830689}">
      <dgm:prSet/>
      <dgm:spPr/>
      <dgm:t>
        <a:bodyPr/>
        <a:lstStyle/>
        <a:p>
          <a:endParaRPr lang="fr-FR"/>
        </a:p>
      </dgm:t>
    </dgm:pt>
    <dgm:pt modelId="{E093F460-DB07-45A1-A4DD-77A4ABD98DB7}" type="sibTrans" cxnId="{96B79510-5356-4241-8E40-4B4268830689}">
      <dgm:prSet/>
      <dgm:spPr/>
      <dgm:t>
        <a:bodyPr/>
        <a:lstStyle/>
        <a:p>
          <a:endParaRPr lang="fr-FR"/>
        </a:p>
      </dgm:t>
    </dgm:pt>
    <dgm:pt modelId="{F6DEAB50-B8E6-43F4-81ED-AD89F3A25FE7}">
      <dgm:prSet phldrT="[Texte]"/>
      <dgm:spPr/>
      <dgm:t>
        <a:bodyPr/>
        <a:lstStyle/>
        <a:p>
          <a:r>
            <a:rPr lang="fr-FR" dirty="0" smtClean="0"/>
            <a:t>AM de lutte</a:t>
          </a:r>
          <a:endParaRPr lang="fr-FR" dirty="0"/>
        </a:p>
      </dgm:t>
    </dgm:pt>
    <dgm:pt modelId="{4F531ED3-538F-45B0-BF8D-7F1B06586FFF}" type="parTrans" cxnId="{3B56C6EF-FD2D-408D-8079-02EE9388E7C9}">
      <dgm:prSet/>
      <dgm:spPr/>
      <dgm:t>
        <a:bodyPr/>
        <a:lstStyle/>
        <a:p>
          <a:endParaRPr lang="fr-FR"/>
        </a:p>
      </dgm:t>
    </dgm:pt>
    <dgm:pt modelId="{A4A30B88-B278-4AD4-B670-D2B847CC22B9}" type="sibTrans" cxnId="{3B56C6EF-FD2D-408D-8079-02EE9388E7C9}">
      <dgm:prSet/>
      <dgm:spPr/>
      <dgm:t>
        <a:bodyPr/>
        <a:lstStyle/>
        <a:p>
          <a:endParaRPr lang="fr-FR"/>
        </a:p>
      </dgm:t>
    </dgm:pt>
    <dgm:pt modelId="{548599B6-EAE6-4CD7-90ED-955834DCC3C2}">
      <dgm:prSet phldrT="[Texte]"/>
      <dgm:spPr/>
      <dgm:t>
        <a:bodyPr/>
        <a:lstStyle/>
        <a:p>
          <a:r>
            <a:rPr lang="fr-FR" dirty="0" smtClean="0"/>
            <a:t>2020</a:t>
          </a:r>
          <a:endParaRPr lang="fr-FR" dirty="0"/>
        </a:p>
      </dgm:t>
    </dgm:pt>
    <dgm:pt modelId="{8DF00E9B-1277-4FEC-B5A8-D176B25D4A3F}" type="parTrans" cxnId="{8E4F5DDF-CB21-4CDA-9EED-AB69B1C7C8EB}">
      <dgm:prSet/>
      <dgm:spPr/>
      <dgm:t>
        <a:bodyPr/>
        <a:lstStyle/>
        <a:p>
          <a:endParaRPr lang="fr-FR"/>
        </a:p>
      </dgm:t>
    </dgm:pt>
    <dgm:pt modelId="{7258EF76-4DA8-47F9-9032-7CF22144BCFE}" type="sibTrans" cxnId="{8E4F5DDF-CB21-4CDA-9EED-AB69B1C7C8EB}">
      <dgm:prSet/>
      <dgm:spPr/>
      <dgm:t>
        <a:bodyPr/>
        <a:lstStyle/>
        <a:p>
          <a:endParaRPr lang="fr-FR"/>
        </a:p>
      </dgm:t>
    </dgm:pt>
    <dgm:pt modelId="{BB307844-C027-4EE4-8A65-D9D81D5BE269}">
      <dgm:prSet phldrT="[Texte]"/>
      <dgm:spPr/>
      <dgm:t>
        <a:bodyPr/>
        <a:lstStyle/>
        <a:p>
          <a:r>
            <a:rPr lang="fr-FR" dirty="0" smtClean="0"/>
            <a:t>Reconnaissance du programme de lutte par UE</a:t>
          </a:r>
          <a:endParaRPr lang="fr-FR" dirty="0"/>
        </a:p>
      </dgm:t>
    </dgm:pt>
    <dgm:pt modelId="{1EA58952-9590-4895-A721-88DFA0C05D5D}" type="parTrans" cxnId="{2F2A1985-56F8-45AD-84AB-24109A1D140E}">
      <dgm:prSet/>
      <dgm:spPr/>
      <dgm:t>
        <a:bodyPr/>
        <a:lstStyle/>
        <a:p>
          <a:endParaRPr lang="fr-FR"/>
        </a:p>
      </dgm:t>
    </dgm:pt>
    <dgm:pt modelId="{C7934A7B-5904-4EFE-A503-5B18F109D882}" type="sibTrans" cxnId="{2F2A1985-56F8-45AD-84AB-24109A1D140E}">
      <dgm:prSet/>
      <dgm:spPr/>
      <dgm:t>
        <a:bodyPr/>
        <a:lstStyle/>
        <a:p>
          <a:endParaRPr lang="fr-FR"/>
        </a:p>
      </dgm:t>
    </dgm:pt>
    <dgm:pt modelId="{B3161015-39F1-4157-A0F8-60AF17F7EC0C}">
      <dgm:prSet phldrT="[Texte]"/>
      <dgm:spPr/>
      <dgm:t>
        <a:bodyPr/>
        <a:lstStyle/>
        <a:p>
          <a:r>
            <a:rPr lang="fr-FR" dirty="0" smtClean="0"/>
            <a:t>2024</a:t>
          </a:r>
          <a:endParaRPr lang="fr-FR" dirty="0"/>
        </a:p>
      </dgm:t>
    </dgm:pt>
    <dgm:pt modelId="{B3D4B8EB-3966-4BA3-BBAA-70B81F130F86}" type="parTrans" cxnId="{F40C8F67-F711-4CB1-AA1C-3178A332344E}">
      <dgm:prSet/>
      <dgm:spPr/>
      <dgm:t>
        <a:bodyPr/>
        <a:lstStyle/>
        <a:p>
          <a:endParaRPr lang="fr-FR"/>
        </a:p>
      </dgm:t>
    </dgm:pt>
    <dgm:pt modelId="{276C4B9F-A889-46DF-98BA-4805706246ED}" type="sibTrans" cxnId="{F40C8F67-F711-4CB1-AA1C-3178A332344E}">
      <dgm:prSet/>
      <dgm:spPr/>
      <dgm:t>
        <a:bodyPr/>
        <a:lstStyle/>
        <a:p>
          <a:endParaRPr lang="fr-FR"/>
        </a:p>
      </dgm:t>
    </dgm:pt>
    <dgm:pt modelId="{0AD1B139-4117-4204-963C-C386C8C8AB7D}">
      <dgm:prSet phldrT="[Texte]"/>
      <dgm:spPr/>
      <dgm:t>
        <a:bodyPr/>
        <a:lstStyle/>
        <a:p>
          <a:r>
            <a:rPr lang="fr-FR" dirty="0" smtClean="0"/>
            <a:t>Renforcement des mesures</a:t>
          </a:r>
          <a:endParaRPr lang="fr-FR" dirty="0"/>
        </a:p>
      </dgm:t>
    </dgm:pt>
    <dgm:pt modelId="{7933D974-B110-4AA3-A04B-ED2C9BAE3455}" type="parTrans" cxnId="{411E6AF7-293B-4C17-BA13-109CE4A5E5AC}">
      <dgm:prSet/>
      <dgm:spPr/>
      <dgm:t>
        <a:bodyPr/>
        <a:lstStyle/>
        <a:p>
          <a:endParaRPr lang="fr-FR"/>
        </a:p>
      </dgm:t>
    </dgm:pt>
    <dgm:pt modelId="{3DF605DD-866A-423E-A00D-0BC0FA8DEE80}" type="sibTrans" cxnId="{411E6AF7-293B-4C17-BA13-109CE4A5E5AC}">
      <dgm:prSet/>
      <dgm:spPr/>
      <dgm:t>
        <a:bodyPr/>
        <a:lstStyle/>
        <a:p>
          <a:endParaRPr lang="fr-FR"/>
        </a:p>
      </dgm:t>
    </dgm:pt>
    <dgm:pt modelId="{6C3D9231-6399-4C6D-9E7C-1A6E9A85317B}">
      <dgm:prSet phldrT="[Texte]"/>
      <dgm:spPr/>
      <dgm:t>
        <a:bodyPr/>
        <a:lstStyle/>
        <a:p>
          <a:r>
            <a:rPr lang="fr-FR" dirty="0" err="1" smtClean="0"/>
            <a:t>Obj</a:t>
          </a:r>
          <a:r>
            <a:rPr lang="fr-FR" dirty="0" smtClean="0"/>
            <a:t> : éradication d’ici 2027</a:t>
          </a:r>
          <a:endParaRPr lang="fr-FR" dirty="0"/>
        </a:p>
      </dgm:t>
    </dgm:pt>
    <dgm:pt modelId="{3F3B40CE-C15A-47E4-B313-09C923C6C808}" type="parTrans" cxnId="{615B1BAC-59D4-4A64-8A31-908C10A44E9A}">
      <dgm:prSet/>
      <dgm:spPr/>
      <dgm:t>
        <a:bodyPr/>
        <a:lstStyle/>
        <a:p>
          <a:endParaRPr lang="fr-FR"/>
        </a:p>
      </dgm:t>
    </dgm:pt>
    <dgm:pt modelId="{EE05B6A0-B2EE-4B45-9478-66D0216969FE}" type="sibTrans" cxnId="{615B1BAC-59D4-4A64-8A31-908C10A44E9A}">
      <dgm:prSet/>
      <dgm:spPr/>
      <dgm:t>
        <a:bodyPr/>
        <a:lstStyle/>
        <a:p>
          <a:endParaRPr lang="fr-FR"/>
        </a:p>
      </dgm:t>
    </dgm:pt>
    <dgm:pt modelId="{1E6E59AF-13F4-46AF-8B9D-83E50F7BC5FB}" type="pres">
      <dgm:prSet presAssocID="{C078F2CD-2318-4DEF-A41C-F2C4792818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7A2993D-DA29-4C06-B5A9-691FD964324B}" type="pres">
      <dgm:prSet presAssocID="{C078F2CD-2318-4DEF-A41C-F2C479281886}" presName="tSp" presStyleCnt="0"/>
      <dgm:spPr/>
    </dgm:pt>
    <dgm:pt modelId="{A0E19D64-A7C0-47C1-A327-F8BDA056FE22}" type="pres">
      <dgm:prSet presAssocID="{C078F2CD-2318-4DEF-A41C-F2C479281886}" presName="bSp" presStyleCnt="0"/>
      <dgm:spPr/>
    </dgm:pt>
    <dgm:pt modelId="{6AB35B1E-DC54-4F85-B141-752B3644635E}" type="pres">
      <dgm:prSet presAssocID="{C078F2CD-2318-4DEF-A41C-F2C479281886}" presName="process" presStyleCnt="0"/>
      <dgm:spPr/>
    </dgm:pt>
    <dgm:pt modelId="{3E077F04-E633-498C-8BC2-21433FCD5848}" type="pres">
      <dgm:prSet presAssocID="{E4550D59-305F-44F5-9D87-39AED4FCC135}" presName="composite1" presStyleCnt="0"/>
      <dgm:spPr/>
    </dgm:pt>
    <dgm:pt modelId="{30C0EDBA-F418-4854-B8C7-5A8EE3DE8729}" type="pres">
      <dgm:prSet presAssocID="{E4550D59-305F-44F5-9D87-39AED4FCC135}" presName="dummyNode1" presStyleLbl="node1" presStyleIdx="0" presStyleCnt="5"/>
      <dgm:spPr/>
    </dgm:pt>
    <dgm:pt modelId="{A0392189-7F42-4BC6-955E-E55F94BD07A2}" type="pres">
      <dgm:prSet presAssocID="{E4550D59-305F-44F5-9D87-39AED4FCC135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F389E-A0AF-402A-8D29-CA179FDCA82F}" type="pres">
      <dgm:prSet presAssocID="{E4550D59-305F-44F5-9D87-39AED4FCC135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CCE324-59C3-4198-B9E9-F82A6FA65242}" type="pres">
      <dgm:prSet presAssocID="{E4550D59-305F-44F5-9D87-39AED4FCC135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6C2BF-B060-48B6-B8F8-8F1F3DCEFF6B}" type="pres">
      <dgm:prSet presAssocID="{E4550D59-305F-44F5-9D87-39AED4FCC135}" presName="connSite1" presStyleCnt="0"/>
      <dgm:spPr/>
    </dgm:pt>
    <dgm:pt modelId="{EF2E58A5-E781-4876-888A-89E8256D4846}" type="pres">
      <dgm:prSet presAssocID="{4E07FD31-FCE6-4D3A-9EC9-D5C8E7ED4EA4}" presName="Name9" presStyleLbl="sibTrans2D1" presStyleIdx="0" presStyleCnt="4"/>
      <dgm:spPr/>
      <dgm:t>
        <a:bodyPr/>
        <a:lstStyle/>
        <a:p>
          <a:endParaRPr lang="fr-FR"/>
        </a:p>
      </dgm:t>
    </dgm:pt>
    <dgm:pt modelId="{50C70033-FBF5-474C-961D-F9C4FB9CAF64}" type="pres">
      <dgm:prSet presAssocID="{35C42D02-F9CC-483C-A4CC-C3244624936D}" presName="composite2" presStyleCnt="0"/>
      <dgm:spPr/>
    </dgm:pt>
    <dgm:pt modelId="{56BF06B9-A3F0-444B-9E5D-8506CA96B30C}" type="pres">
      <dgm:prSet presAssocID="{35C42D02-F9CC-483C-A4CC-C3244624936D}" presName="dummyNode2" presStyleLbl="node1" presStyleIdx="0" presStyleCnt="5"/>
      <dgm:spPr/>
    </dgm:pt>
    <dgm:pt modelId="{2E4ACAF7-945B-48E1-80B0-4B7612A090B5}" type="pres">
      <dgm:prSet presAssocID="{35C42D02-F9CC-483C-A4CC-C3244624936D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BD87A1-A5F7-4361-B5DC-28D7CD127A0C}" type="pres">
      <dgm:prSet presAssocID="{35C42D02-F9CC-483C-A4CC-C3244624936D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DDBC71-C084-4785-886E-17338D5930DB}" type="pres">
      <dgm:prSet presAssocID="{35C42D02-F9CC-483C-A4CC-C3244624936D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6F12E5-84B8-47F1-9B03-08B28A30F0E5}" type="pres">
      <dgm:prSet presAssocID="{35C42D02-F9CC-483C-A4CC-C3244624936D}" presName="connSite2" presStyleCnt="0"/>
      <dgm:spPr/>
    </dgm:pt>
    <dgm:pt modelId="{F4251830-1FE1-4F74-8A26-5E0EAC8CC817}" type="pres">
      <dgm:prSet presAssocID="{B690DAA5-3515-48B2-9DCB-08795B0DEB2F}" presName="Name18" presStyleLbl="sibTrans2D1" presStyleIdx="1" presStyleCnt="4"/>
      <dgm:spPr/>
      <dgm:t>
        <a:bodyPr/>
        <a:lstStyle/>
        <a:p>
          <a:endParaRPr lang="fr-FR"/>
        </a:p>
      </dgm:t>
    </dgm:pt>
    <dgm:pt modelId="{46613B7F-65FB-4DC8-AF4D-2B71CF9DBD96}" type="pres">
      <dgm:prSet presAssocID="{A279E76C-1D25-4009-A4D2-D34E10029E06}" presName="composite1" presStyleCnt="0"/>
      <dgm:spPr/>
    </dgm:pt>
    <dgm:pt modelId="{BF1C3437-4C2D-4699-B2E9-4F38DC152D07}" type="pres">
      <dgm:prSet presAssocID="{A279E76C-1D25-4009-A4D2-D34E10029E06}" presName="dummyNode1" presStyleLbl="node1" presStyleIdx="1" presStyleCnt="5"/>
      <dgm:spPr/>
    </dgm:pt>
    <dgm:pt modelId="{0E92741B-5287-495D-83A7-E14609230F2C}" type="pres">
      <dgm:prSet presAssocID="{A279E76C-1D25-4009-A4D2-D34E10029E06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5E02A9-1CCB-45C7-B3BD-57770E962288}" type="pres">
      <dgm:prSet presAssocID="{A279E76C-1D25-4009-A4D2-D34E10029E06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2B8860-D268-47EA-ADDB-C8D007A84CDD}" type="pres">
      <dgm:prSet presAssocID="{A279E76C-1D25-4009-A4D2-D34E10029E06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7B9404-C5FF-4927-9B4E-BEA7205B6D8E}" type="pres">
      <dgm:prSet presAssocID="{A279E76C-1D25-4009-A4D2-D34E10029E06}" presName="connSite1" presStyleCnt="0"/>
      <dgm:spPr/>
    </dgm:pt>
    <dgm:pt modelId="{1E92D030-EED3-493B-8D08-D8BBCAE26B31}" type="pres">
      <dgm:prSet presAssocID="{E093F460-DB07-45A1-A4DD-77A4ABD98DB7}" presName="Name9" presStyleLbl="sibTrans2D1" presStyleIdx="2" presStyleCnt="4"/>
      <dgm:spPr/>
      <dgm:t>
        <a:bodyPr/>
        <a:lstStyle/>
        <a:p>
          <a:endParaRPr lang="fr-FR"/>
        </a:p>
      </dgm:t>
    </dgm:pt>
    <dgm:pt modelId="{7AE0B81F-2665-401E-BE8D-6707A1CF1C5B}" type="pres">
      <dgm:prSet presAssocID="{548599B6-EAE6-4CD7-90ED-955834DCC3C2}" presName="composite2" presStyleCnt="0"/>
      <dgm:spPr/>
    </dgm:pt>
    <dgm:pt modelId="{F6D5E324-5DC0-4E3E-A060-09F8A18025EF}" type="pres">
      <dgm:prSet presAssocID="{548599B6-EAE6-4CD7-90ED-955834DCC3C2}" presName="dummyNode2" presStyleLbl="node1" presStyleIdx="2" presStyleCnt="5"/>
      <dgm:spPr/>
    </dgm:pt>
    <dgm:pt modelId="{67D7350B-4EDC-40AE-AEC9-B7AFF36C2E9A}" type="pres">
      <dgm:prSet presAssocID="{548599B6-EAE6-4CD7-90ED-955834DCC3C2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6B2E44-9FA9-462A-BF47-35143FF6872E}" type="pres">
      <dgm:prSet presAssocID="{548599B6-EAE6-4CD7-90ED-955834DCC3C2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A8BCEF-D098-42C8-B797-8D9DCA586BEB}" type="pres">
      <dgm:prSet presAssocID="{548599B6-EAE6-4CD7-90ED-955834DCC3C2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D8806C-A027-460A-B98E-CA576EF9EEBE}" type="pres">
      <dgm:prSet presAssocID="{548599B6-EAE6-4CD7-90ED-955834DCC3C2}" presName="connSite2" presStyleCnt="0"/>
      <dgm:spPr/>
    </dgm:pt>
    <dgm:pt modelId="{FBD81071-FF80-4CF8-B6A0-496A422948AF}" type="pres">
      <dgm:prSet presAssocID="{7258EF76-4DA8-47F9-9032-7CF22144BCFE}" presName="Name18" presStyleLbl="sibTrans2D1" presStyleIdx="3" presStyleCnt="4"/>
      <dgm:spPr/>
      <dgm:t>
        <a:bodyPr/>
        <a:lstStyle/>
        <a:p>
          <a:endParaRPr lang="fr-FR"/>
        </a:p>
      </dgm:t>
    </dgm:pt>
    <dgm:pt modelId="{BAD8C902-D0B7-4E74-A02F-579003B89B39}" type="pres">
      <dgm:prSet presAssocID="{B3161015-39F1-4157-A0F8-60AF17F7EC0C}" presName="composite1" presStyleCnt="0"/>
      <dgm:spPr/>
    </dgm:pt>
    <dgm:pt modelId="{AAA7BB54-BC11-4698-B85E-0B1D29C9B635}" type="pres">
      <dgm:prSet presAssocID="{B3161015-39F1-4157-A0F8-60AF17F7EC0C}" presName="dummyNode1" presStyleLbl="node1" presStyleIdx="3" presStyleCnt="5"/>
      <dgm:spPr/>
    </dgm:pt>
    <dgm:pt modelId="{D2037391-F9C2-4DAB-8257-27CF6C7AEC13}" type="pres">
      <dgm:prSet presAssocID="{B3161015-39F1-4157-A0F8-60AF17F7EC0C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190719-B2ED-40AB-BD05-01907E46E8C7}" type="pres">
      <dgm:prSet presAssocID="{B3161015-39F1-4157-A0F8-60AF17F7EC0C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19E3C1-9BF4-45BE-A125-23DAA34300FC}" type="pres">
      <dgm:prSet presAssocID="{B3161015-39F1-4157-A0F8-60AF17F7EC0C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E963C1-E96C-4B49-A05A-83C0B02DD91A}" type="pres">
      <dgm:prSet presAssocID="{B3161015-39F1-4157-A0F8-60AF17F7EC0C}" presName="connSite1" presStyleCnt="0"/>
      <dgm:spPr/>
    </dgm:pt>
  </dgm:ptLst>
  <dgm:cxnLst>
    <dgm:cxn modelId="{3B56C6EF-FD2D-408D-8079-02EE9388E7C9}" srcId="{A279E76C-1D25-4009-A4D2-D34E10029E06}" destId="{F6DEAB50-B8E6-43F4-81ED-AD89F3A25FE7}" srcOrd="0" destOrd="0" parTransId="{4F531ED3-538F-45B0-BF8D-7F1B06586FFF}" sibTransId="{A4A30B88-B278-4AD4-B670-D2B847CC22B9}"/>
    <dgm:cxn modelId="{0AAF8AB5-F9E5-4D32-8528-7B8369C4457A}" type="presOf" srcId="{35C42D02-F9CC-483C-A4CC-C3244624936D}" destId="{E0DDBC71-C084-4785-886E-17338D5930DB}" srcOrd="0" destOrd="0" presId="urn:microsoft.com/office/officeart/2005/8/layout/hProcess4"/>
    <dgm:cxn modelId="{E54B6FCC-CA7A-407A-9BAB-AE28415DCD55}" type="presOf" srcId="{4E07FD31-FCE6-4D3A-9EC9-D5C8E7ED4EA4}" destId="{EF2E58A5-E781-4876-888A-89E8256D4846}" srcOrd="0" destOrd="0" presId="urn:microsoft.com/office/officeart/2005/8/layout/hProcess4"/>
    <dgm:cxn modelId="{CDE4D382-B372-4229-BE95-41C426178C83}" type="presOf" srcId="{A279E76C-1D25-4009-A4D2-D34E10029E06}" destId="{1D2B8860-D268-47EA-ADDB-C8D007A84CDD}" srcOrd="0" destOrd="0" presId="urn:microsoft.com/office/officeart/2005/8/layout/hProcess4"/>
    <dgm:cxn modelId="{5CA04DFC-1BBF-49DF-B053-A5562536C69B}" type="presOf" srcId="{B3161015-39F1-4157-A0F8-60AF17F7EC0C}" destId="{0119E3C1-9BF4-45BE-A125-23DAA34300FC}" srcOrd="0" destOrd="0" presId="urn:microsoft.com/office/officeart/2005/8/layout/hProcess4"/>
    <dgm:cxn modelId="{EAF3D1C3-4C5F-46B7-A60C-702F8ABCC457}" type="presOf" srcId="{3AA383F3-788E-418B-A021-105762FDB69B}" destId="{2E4ACAF7-945B-48E1-80B0-4B7612A090B5}" srcOrd="0" destOrd="0" presId="urn:microsoft.com/office/officeart/2005/8/layout/hProcess4"/>
    <dgm:cxn modelId="{411E6AF7-293B-4C17-BA13-109CE4A5E5AC}" srcId="{B3161015-39F1-4157-A0F8-60AF17F7EC0C}" destId="{0AD1B139-4117-4204-963C-C386C8C8AB7D}" srcOrd="0" destOrd="0" parTransId="{7933D974-B110-4AA3-A04B-ED2C9BAE3455}" sibTransId="{3DF605DD-866A-423E-A00D-0BC0FA8DEE80}"/>
    <dgm:cxn modelId="{DEA42912-3D87-41B1-BDFC-9EEEFAF3C66C}" srcId="{C078F2CD-2318-4DEF-A41C-F2C479281886}" destId="{E4550D59-305F-44F5-9D87-39AED4FCC135}" srcOrd="0" destOrd="0" parTransId="{BCDAB5AB-1765-4A10-98A6-FFB73FF9FC6B}" sibTransId="{4E07FD31-FCE6-4D3A-9EC9-D5C8E7ED4EA4}"/>
    <dgm:cxn modelId="{96B79510-5356-4241-8E40-4B4268830689}" srcId="{C078F2CD-2318-4DEF-A41C-F2C479281886}" destId="{A279E76C-1D25-4009-A4D2-D34E10029E06}" srcOrd="2" destOrd="0" parTransId="{D05B7F4C-1DA1-41E6-8934-810A730F0035}" sibTransId="{E093F460-DB07-45A1-A4DD-77A4ABD98DB7}"/>
    <dgm:cxn modelId="{F40C8F67-F711-4CB1-AA1C-3178A332344E}" srcId="{C078F2CD-2318-4DEF-A41C-F2C479281886}" destId="{B3161015-39F1-4157-A0F8-60AF17F7EC0C}" srcOrd="4" destOrd="0" parTransId="{B3D4B8EB-3966-4BA3-BBAA-70B81F130F86}" sibTransId="{276C4B9F-A889-46DF-98BA-4805706246ED}"/>
    <dgm:cxn modelId="{A2FB417D-11A7-4835-81AE-64ABD8FE2C0B}" type="presOf" srcId="{C078F2CD-2318-4DEF-A41C-F2C479281886}" destId="{1E6E59AF-13F4-46AF-8B9D-83E50F7BC5FB}" srcOrd="0" destOrd="0" presId="urn:microsoft.com/office/officeart/2005/8/layout/hProcess4"/>
    <dgm:cxn modelId="{D342C008-4975-4DC5-ADCC-D690455733A5}" type="presOf" srcId="{F6DEAB50-B8E6-43F4-81ED-AD89F3A25FE7}" destId="{0E92741B-5287-495D-83A7-E14609230F2C}" srcOrd="0" destOrd="0" presId="urn:microsoft.com/office/officeart/2005/8/layout/hProcess4"/>
    <dgm:cxn modelId="{5CBCBFE3-0EFC-483B-A3CA-231C966A6023}" type="presOf" srcId="{E4550D59-305F-44F5-9D87-39AED4FCC135}" destId="{A8CCE324-59C3-4198-B9E9-F82A6FA65242}" srcOrd="0" destOrd="0" presId="urn:microsoft.com/office/officeart/2005/8/layout/hProcess4"/>
    <dgm:cxn modelId="{615B1BAC-59D4-4A64-8A31-908C10A44E9A}" srcId="{B3161015-39F1-4157-A0F8-60AF17F7EC0C}" destId="{6C3D9231-6399-4C6D-9E7C-1A6E9A85317B}" srcOrd="1" destOrd="0" parTransId="{3F3B40CE-C15A-47E4-B313-09C923C6C808}" sibTransId="{EE05B6A0-B2EE-4B45-9478-66D0216969FE}"/>
    <dgm:cxn modelId="{37B308AB-D9D9-4E0B-9A95-D27FFC701FB3}" type="presOf" srcId="{7258EF76-4DA8-47F9-9032-7CF22144BCFE}" destId="{FBD81071-FF80-4CF8-B6A0-496A422948AF}" srcOrd="0" destOrd="0" presId="urn:microsoft.com/office/officeart/2005/8/layout/hProcess4"/>
    <dgm:cxn modelId="{7E6BEB8C-D9AB-4657-8FFB-A4D24A18A176}" type="presOf" srcId="{BB307844-C027-4EE4-8A65-D9D81D5BE269}" destId="{67D7350B-4EDC-40AE-AEC9-B7AFF36C2E9A}" srcOrd="0" destOrd="0" presId="urn:microsoft.com/office/officeart/2005/8/layout/hProcess4"/>
    <dgm:cxn modelId="{D1A7933D-2CE9-4904-A744-0BA16E63B8F3}" type="presOf" srcId="{548599B6-EAE6-4CD7-90ED-955834DCC3C2}" destId="{CFA8BCEF-D098-42C8-B797-8D9DCA586BEB}" srcOrd="0" destOrd="0" presId="urn:microsoft.com/office/officeart/2005/8/layout/hProcess4"/>
    <dgm:cxn modelId="{8E4F5DDF-CB21-4CDA-9EED-AB69B1C7C8EB}" srcId="{C078F2CD-2318-4DEF-A41C-F2C479281886}" destId="{548599B6-EAE6-4CD7-90ED-955834DCC3C2}" srcOrd="3" destOrd="0" parTransId="{8DF00E9B-1277-4FEC-B5A8-D176B25D4A3F}" sibTransId="{7258EF76-4DA8-47F9-9032-7CF22144BCFE}"/>
    <dgm:cxn modelId="{9B82D70A-AFF2-452D-A3C5-5AFD473DB921}" type="presOf" srcId="{3AA383F3-788E-418B-A021-105762FDB69B}" destId="{20BD87A1-A5F7-4361-B5DC-28D7CD127A0C}" srcOrd="1" destOrd="0" presId="urn:microsoft.com/office/officeart/2005/8/layout/hProcess4"/>
    <dgm:cxn modelId="{81615E2C-E36F-4591-97DC-9C7058C5095D}" type="presOf" srcId="{E78E5024-10F0-49BB-A000-0BB7D974AD8E}" destId="{A0392189-7F42-4BC6-955E-E55F94BD07A2}" srcOrd="0" destOrd="0" presId="urn:microsoft.com/office/officeart/2005/8/layout/hProcess4"/>
    <dgm:cxn modelId="{C7A951BC-F732-46C5-BC8E-789A052BD57E}" type="presOf" srcId="{E093F460-DB07-45A1-A4DD-77A4ABD98DB7}" destId="{1E92D030-EED3-493B-8D08-D8BBCAE26B31}" srcOrd="0" destOrd="0" presId="urn:microsoft.com/office/officeart/2005/8/layout/hProcess4"/>
    <dgm:cxn modelId="{F2FB8CE9-0E97-4C01-AE8B-3AF22035CA17}" srcId="{C078F2CD-2318-4DEF-A41C-F2C479281886}" destId="{35C42D02-F9CC-483C-A4CC-C3244624936D}" srcOrd="1" destOrd="0" parTransId="{EEEE3CD1-8C8A-412B-ADA7-719E623ABE1F}" sibTransId="{B690DAA5-3515-48B2-9DCB-08795B0DEB2F}"/>
    <dgm:cxn modelId="{155403DB-3F1A-4EBF-AA9E-F5094F0E7F78}" type="presOf" srcId="{F6DEAB50-B8E6-43F4-81ED-AD89F3A25FE7}" destId="{095E02A9-1CCB-45C7-B3BD-57770E962288}" srcOrd="1" destOrd="0" presId="urn:microsoft.com/office/officeart/2005/8/layout/hProcess4"/>
    <dgm:cxn modelId="{1C2D1F11-8CDC-49D1-A849-7F8FCAEEB172}" type="presOf" srcId="{6C3D9231-6399-4C6D-9E7C-1A6E9A85317B}" destId="{08190719-B2ED-40AB-BD05-01907E46E8C7}" srcOrd="1" destOrd="1" presId="urn:microsoft.com/office/officeart/2005/8/layout/hProcess4"/>
    <dgm:cxn modelId="{7B5CE393-C8FD-49E3-A252-B5A464F20760}" type="presOf" srcId="{E78E5024-10F0-49BB-A000-0BB7D974AD8E}" destId="{90AF389E-A0AF-402A-8D29-CA179FDCA82F}" srcOrd="1" destOrd="0" presId="urn:microsoft.com/office/officeart/2005/8/layout/hProcess4"/>
    <dgm:cxn modelId="{ACC19700-0BC6-4094-9662-D059A6F54CAD}" type="presOf" srcId="{0AD1B139-4117-4204-963C-C386C8C8AB7D}" destId="{D2037391-F9C2-4DAB-8257-27CF6C7AEC13}" srcOrd="0" destOrd="0" presId="urn:microsoft.com/office/officeart/2005/8/layout/hProcess4"/>
    <dgm:cxn modelId="{2F2A1985-56F8-45AD-84AB-24109A1D140E}" srcId="{548599B6-EAE6-4CD7-90ED-955834DCC3C2}" destId="{BB307844-C027-4EE4-8A65-D9D81D5BE269}" srcOrd="0" destOrd="0" parTransId="{1EA58952-9590-4895-A721-88DFA0C05D5D}" sibTransId="{C7934A7B-5904-4EFE-A503-5B18F109D882}"/>
    <dgm:cxn modelId="{7940470C-C855-4A21-AB5F-D0F80A93AD29}" srcId="{E4550D59-305F-44F5-9D87-39AED4FCC135}" destId="{E78E5024-10F0-49BB-A000-0BB7D974AD8E}" srcOrd="0" destOrd="0" parTransId="{5BDE331F-2FCD-46E3-8C79-FB70CAF0C90F}" sibTransId="{21D6DB0D-4F4E-4282-A586-62E1253785D0}"/>
    <dgm:cxn modelId="{1CA17A81-3B94-4B31-B93B-92EF58967562}" type="presOf" srcId="{0AD1B139-4117-4204-963C-C386C8C8AB7D}" destId="{08190719-B2ED-40AB-BD05-01907E46E8C7}" srcOrd="1" destOrd="0" presId="urn:microsoft.com/office/officeart/2005/8/layout/hProcess4"/>
    <dgm:cxn modelId="{0497ECEB-DEDD-4DA4-BA66-DC95CD0B156F}" type="presOf" srcId="{BB307844-C027-4EE4-8A65-D9D81D5BE269}" destId="{846B2E44-9FA9-462A-BF47-35143FF6872E}" srcOrd="1" destOrd="0" presId="urn:microsoft.com/office/officeart/2005/8/layout/hProcess4"/>
    <dgm:cxn modelId="{D85071C3-E5D7-4BC6-A425-CE11B641DAC7}" srcId="{35C42D02-F9CC-483C-A4CC-C3244624936D}" destId="{3AA383F3-788E-418B-A021-105762FDB69B}" srcOrd="0" destOrd="0" parTransId="{28A45A26-02BE-4CDC-B1EA-11EED19DFE8B}" sibTransId="{E6D1CF8C-A43B-4093-B499-613AEC71FB9B}"/>
    <dgm:cxn modelId="{321CD941-AB36-4265-AFEC-4E768A288785}" type="presOf" srcId="{B690DAA5-3515-48B2-9DCB-08795B0DEB2F}" destId="{F4251830-1FE1-4F74-8A26-5E0EAC8CC817}" srcOrd="0" destOrd="0" presId="urn:microsoft.com/office/officeart/2005/8/layout/hProcess4"/>
    <dgm:cxn modelId="{6EF38607-872E-42A6-AE6D-0B5A87082226}" type="presOf" srcId="{6C3D9231-6399-4C6D-9E7C-1A6E9A85317B}" destId="{D2037391-F9C2-4DAB-8257-27CF6C7AEC13}" srcOrd="0" destOrd="1" presId="urn:microsoft.com/office/officeart/2005/8/layout/hProcess4"/>
    <dgm:cxn modelId="{87B63187-A1C9-454F-8B08-D379B5F05E8A}" type="presParOf" srcId="{1E6E59AF-13F4-46AF-8B9D-83E50F7BC5FB}" destId="{47A2993D-DA29-4C06-B5A9-691FD964324B}" srcOrd="0" destOrd="0" presId="urn:microsoft.com/office/officeart/2005/8/layout/hProcess4"/>
    <dgm:cxn modelId="{8D0FA36C-7FD4-46E0-B72B-541758E76BAD}" type="presParOf" srcId="{1E6E59AF-13F4-46AF-8B9D-83E50F7BC5FB}" destId="{A0E19D64-A7C0-47C1-A327-F8BDA056FE22}" srcOrd="1" destOrd="0" presId="urn:microsoft.com/office/officeart/2005/8/layout/hProcess4"/>
    <dgm:cxn modelId="{912534A8-8365-4553-A699-C61C7B760C65}" type="presParOf" srcId="{1E6E59AF-13F4-46AF-8B9D-83E50F7BC5FB}" destId="{6AB35B1E-DC54-4F85-B141-752B3644635E}" srcOrd="2" destOrd="0" presId="urn:microsoft.com/office/officeart/2005/8/layout/hProcess4"/>
    <dgm:cxn modelId="{840AC4D9-CDF8-438F-9368-4565CA6ED36A}" type="presParOf" srcId="{6AB35B1E-DC54-4F85-B141-752B3644635E}" destId="{3E077F04-E633-498C-8BC2-21433FCD5848}" srcOrd="0" destOrd="0" presId="urn:microsoft.com/office/officeart/2005/8/layout/hProcess4"/>
    <dgm:cxn modelId="{E80BEDEB-9272-467E-BC3B-695DBC4BFED1}" type="presParOf" srcId="{3E077F04-E633-498C-8BC2-21433FCD5848}" destId="{30C0EDBA-F418-4854-B8C7-5A8EE3DE8729}" srcOrd="0" destOrd="0" presId="urn:microsoft.com/office/officeart/2005/8/layout/hProcess4"/>
    <dgm:cxn modelId="{617445A5-9838-4D07-9E9E-D02ACCA6514B}" type="presParOf" srcId="{3E077F04-E633-498C-8BC2-21433FCD5848}" destId="{A0392189-7F42-4BC6-955E-E55F94BD07A2}" srcOrd="1" destOrd="0" presId="urn:microsoft.com/office/officeart/2005/8/layout/hProcess4"/>
    <dgm:cxn modelId="{38B9112C-FC57-4C34-8D61-4E7ACFCECFA7}" type="presParOf" srcId="{3E077F04-E633-498C-8BC2-21433FCD5848}" destId="{90AF389E-A0AF-402A-8D29-CA179FDCA82F}" srcOrd="2" destOrd="0" presId="urn:microsoft.com/office/officeart/2005/8/layout/hProcess4"/>
    <dgm:cxn modelId="{AF839A2C-EAC4-4F38-AE5C-D7A3ED09C728}" type="presParOf" srcId="{3E077F04-E633-498C-8BC2-21433FCD5848}" destId="{A8CCE324-59C3-4198-B9E9-F82A6FA65242}" srcOrd="3" destOrd="0" presId="urn:microsoft.com/office/officeart/2005/8/layout/hProcess4"/>
    <dgm:cxn modelId="{DF871227-708D-4730-87B7-490E8BC15A24}" type="presParOf" srcId="{3E077F04-E633-498C-8BC2-21433FCD5848}" destId="{10C6C2BF-B060-48B6-B8F8-8F1F3DCEFF6B}" srcOrd="4" destOrd="0" presId="urn:microsoft.com/office/officeart/2005/8/layout/hProcess4"/>
    <dgm:cxn modelId="{B6FADEF3-130F-4BE9-8B4D-F6FE186FBBE8}" type="presParOf" srcId="{6AB35B1E-DC54-4F85-B141-752B3644635E}" destId="{EF2E58A5-E781-4876-888A-89E8256D4846}" srcOrd="1" destOrd="0" presId="urn:microsoft.com/office/officeart/2005/8/layout/hProcess4"/>
    <dgm:cxn modelId="{2681DFA2-6A22-4EB4-8114-89BB82BD66E3}" type="presParOf" srcId="{6AB35B1E-DC54-4F85-B141-752B3644635E}" destId="{50C70033-FBF5-474C-961D-F9C4FB9CAF64}" srcOrd="2" destOrd="0" presId="urn:microsoft.com/office/officeart/2005/8/layout/hProcess4"/>
    <dgm:cxn modelId="{8A8DD834-5C6D-4571-A2C6-A2BED443EA55}" type="presParOf" srcId="{50C70033-FBF5-474C-961D-F9C4FB9CAF64}" destId="{56BF06B9-A3F0-444B-9E5D-8506CA96B30C}" srcOrd="0" destOrd="0" presId="urn:microsoft.com/office/officeart/2005/8/layout/hProcess4"/>
    <dgm:cxn modelId="{E00B70CA-5BBA-4EFD-B22A-D5960A37EDE8}" type="presParOf" srcId="{50C70033-FBF5-474C-961D-F9C4FB9CAF64}" destId="{2E4ACAF7-945B-48E1-80B0-4B7612A090B5}" srcOrd="1" destOrd="0" presId="urn:microsoft.com/office/officeart/2005/8/layout/hProcess4"/>
    <dgm:cxn modelId="{15725040-2AC3-4CE1-84FF-9ADD18E5C310}" type="presParOf" srcId="{50C70033-FBF5-474C-961D-F9C4FB9CAF64}" destId="{20BD87A1-A5F7-4361-B5DC-28D7CD127A0C}" srcOrd="2" destOrd="0" presId="urn:microsoft.com/office/officeart/2005/8/layout/hProcess4"/>
    <dgm:cxn modelId="{95A686C7-D90A-46B9-976F-7640453B01DB}" type="presParOf" srcId="{50C70033-FBF5-474C-961D-F9C4FB9CAF64}" destId="{E0DDBC71-C084-4785-886E-17338D5930DB}" srcOrd="3" destOrd="0" presId="urn:microsoft.com/office/officeart/2005/8/layout/hProcess4"/>
    <dgm:cxn modelId="{E44F8AC1-435A-4E7B-BCB8-2BB0D3FFBC49}" type="presParOf" srcId="{50C70033-FBF5-474C-961D-F9C4FB9CAF64}" destId="{F66F12E5-84B8-47F1-9B03-08B28A30F0E5}" srcOrd="4" destOrd="0" presId="urn:microsoft.com/office/officeart/2005/8/layout/hProcess4"/>
    <dgm:cxn modelId="{7542EA76-1E91-4ED8-99C5-1E5FE1D23C5A}" type="presParOf" srcId="{6AB35B1E-DC54-4F85-B141-752B3644635E}" destId="{F4251830-1FE1-4F74-8A26-5E0EAC8CC817}" srcOrd="3" destOrd="0" presId="urn:microsoft.com/office/officeart/2005/8/layout/hProcess4"/>
    <dgm:cxn modelId="{2823E48E-7AC1-4092-899C-2026EC6443EC}" type="presParOf" srcId="{6AB35B1E-DC54-4F85-B141-752B3644635E}" destId="{46613B7F-65FB-4DC8-AF4D-2B71CF9DBD96}" srcOrd="4" destOrd="0" presId="urn:microsoft.com/office/officeart/2005/8/layout/hProcess4"/>
    <dgm:cxn modelId="{9E1C94BB-43A2-463F-8D9E-867748C6E8ED}" type="presParOf" srcId="{46613B7F-65FB-4DC8-AF4D-2B71CF9DBD96}" destId="{BF1C3437-4C2D-4699-B2E9-4F38DC152D07}" srcOrd="0" destOrd="0" presId="urn:microsoft.com/office/officeart/2005/8/layout/hProcess4"/>
    <dgm:cxn modelId="{AAAE9980-7121-4A11-B571-53DA533C2B57}" type="presParOf" srcId="{46613B7F-65FB-4DC8-AF4D-2B71CF9DBD96}" destId="{0E92741B-5287-495D-83A7-E14609230F2C}" srcOrd="1" destOrd="0" presId="urn:microsoft.com/office/officeart/2005/8/layout/hProcess4"/>
    <dgm:cxn modelId="{1731D83E-F3B7-4C8D-9586-9B373D404A0A}" type="presParOf" srcId="{46613B7F-65FB-4DC8-AF4D-2B71CF9DBD96}" destId="{095E02A9-1CCB-45C7-B3BD-57770E962288}" srcOrd="2" destOrd="0" presId="urn:microsoft.com/office/officeart/2005/8/layout/hProcess4"/>
    <dgm:cxn modelId="{D4473BE9-DD85-48F9-B15F-6155780DCD45}" type="presParOf" srcId="{46613B7F-65FB-4DC8-AF4D-2B71CF9DBD96}" destId="{1D2B8860-D268-47EA-ADDB-C8D007A84CDD}" srcOrd="3" destOrd="0" presId="urn:microsoft.com/office/officeart/2005/8/layout/hProcess4"/>
    <dgm:cxn modelId="{F0120EE5-49F7-473E-A40C-B0BEEA45CD46}" type="presParOf" srcId="{46613B7F-65FB-4DC8-AF4D-2B71CF9DBD96}" destId="{3D7B9404-C5FF-4927-9B4E-BEA7205B6D8E}" srcOrd="4" destOrd="0" presId="urn:microsoft.com/office/officeart/2005/8/layout/hProcess4"/>
    <dgm:cxn modelId="{5DA38849-A4DA-469B-BDC0-399DD3E5D365}" type="presParOf" srcId="{6AB35B1E-DC54-4F85-B141-752B3644635E}" destId="{1E92D030-EED3-493B-8D08-D8BBCAE26B31}" srcOrd="5" destOrd="0" presId="urn:microsoft.com/office/officeart/2005/8/layout/hProcess4"/>
    <dgm:cxn modelId="{438D1154-7ACC-4A74-8D93-A3954D840FC4}" type="presParOf" srcId="{6AB35B1E-DC54-4F85-B141-752B3644635E}" destId="{7AE0B81F-2665-401E-BE8D-6707A1CF1C5B}" srcOrd="6" destOrd="0" presId="urn:microsoft.com/office/officeart/2005/8/layout/hProcess4"/>
    <dgm:cxn modelId="{387FF98A-E406-42C7-B35D-4CC380A6B5E8}" type="presParOf" srcId="{7AE0B81F-2665-401E-BE8D-6707A1CF1C5B}" destId="{F6D5E324-5DC0-4E3E-A060-09F8A18025EF}" srcOrd="0" destOrd="0" presId="urn:microsoft.com/office/officeart/2005/8/layout/hProcess4"/>
    <dgm:cxn modelId="{F5885658-CB3F-4AD1-9EFD-1260641EA2D8}" type="presParOf" srcId="{7AE0B81F-2665-401E-BE8D-6707A1CF1C5B}" destId="{67D7350B-4EDC-40AE-AEC9-B7AFF36C2E9A}" srcOrd="1" destOrd="0" presId="urn:microsoft.com/office/officeart/2005/8/layout/hProcess4"/>
    <dgm:cxn modelId="{1A00AD9D-B114-4982-BA0A-64FB778AD79C}" type="presParOf" srcId="{7AE0B81F-2665-401E-BE8D-6707A1CF1C5B}" destId="{846B2E44-9FA9-462A-BF47-35143FF6872E}" srcOrd="2" destOrd="0" presId="urn:microsoft.com/office/officeart/2005/8/layout/hProcess4"/>
    <dgm:cxn modelId="{3423153B-FF1F-4258-8FC1-8571DD2B5810}" type="presParOf" srcId="{7AE0B81F-2665-401E-BE8D-6707A1CF1C5B}" destId="{CFA8BCEF-D098-42C8-B797-8D9DCA586BEB}" srcOrd="3" destOrd="0" presId="urn:microsoft.com/office/officeart/2005/8/layout/hProcess4"/>
    <dgm:cxn modelId="{1F259596-0219-48E0-8058-B1541CA10CF2}" type="presParOf" srcId="{7AE0B81F-2665-401E-BE8D-6707A1CF1C5B}" destId="{E5D8806C-A027-460A-B98E-CA576EF9EEBE}" srcOrd="4" destOrd="0" presId="urn:microsoft.com/office/officeart/2005/8/layout/hProcess4"/>
    <dgm:cxn modelId="{AB7EE1FD-0066-42B5-AD29-5E125CA8CAF3}" type="presParOf" srcId="{6AB35B1E-DC54-4F85-B141-752B3644635E}" destId="{FBD81071-FF80-4CF8-B6A0-496A422948AF}" srcOrd="7" destOrd="0" presId="urn:microsoft.com/office/officeart/2005/8/layout/hProcess4"/>
    <dgm:cxn modelId="{06E3F83E-295A-4BB6-92A2-5B1F0F225263}" type="presParOf" srcId="{6AB35B1E-DC54-4F85-B141-752B3644635E}" destId="{BAD8C902-D0B7-4E74-A02F-579003B89B39}" srcOrd="8" destOrd="0" presId="urn:microsoft.com/office/officeart/2005/8/layout/hProcess4"/>
    <dgm:cxn modelId="{39760486-5652-4CB5-ACD3-E60E932EDD38}" type="presParOf" srcId="{BAD8C902-D0B7-4E74-A02F-579003B89B39}" destId="{AAA7BB54-BC11-4698-B85E-0B1D29C9B635}" srcOrd="0" destOrd="0" presId="urn:microsoft.com/office/officeart/2005/8/layout/hProcess4"/>
    <dgm:cxn modelId="{39AA05F5-90EC-4836-BF43-8D4EAB63AAAC}" type="presParOf" srcId="{BAD8C902-D0B7-4E74-A02F-579003B89B39}" destId="{D2037391-F9C2-4DAB-8257-27CF6C7AEC13}" srcOrd="1" destOrd="0" presId="urn:microsoft.com/office/officeart/2005/8/layout/hProcess4"/>
    <dgm:cxn modelId="{A3C538ED-0044-4075-A1B2-68D2CF744367}" type="presParOf" srcId="{BAD8C902-D0B7-4E74-A02F-579003B89B39}" destId="{08190719-B2ED-40AB-BD05-01907E46E8C7}" srcOrd="2" destOrd="0" presId="urn:microsoft.com/office/officeart/2005/8/layout/hProcess4"/>
    <dgm:cxn modelId="{73747D70-22FE-4324-A79A-1E38A31A13F7}" type="presParOf" srcId="{BAD8C902-D0B7-4E74-A02F-579003B89B39}" destId="{0119E3C1-9BF4-45BE-A125-23DAA34300FC}" srcOrd="3" destOrd="0" presId="urn:microsoft.com/office/officeart/2005/8/layout/hProcess4"/>
    <dgm:cxn modelId="{1D6411E3-F1DB-4EF8-A204-21429EEFB10B}" type="presParOf" srcId="{BAD8C902-D0B7-4E74-A02F-579003B89B39}" destId="{DCE963C1-E96C-4B49-A05A-83C0B02DD91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473C82-039A-4577-8C27-315BEE325A9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7012788-12CF-4B95-81E1-7D858DB3D21A}">
      <dgm:prSet phldrT="[Texte]"/>
      <dgm:spPr/>
      <dgm:t>
        <a:bodyPr/>
        <a:lstStyle/>
        <a:p>
          <a:r>
            <a:rPr lang="fr-FR" dirty="0" smtClean="0"/>
            <a:t>Indemne d’IBR</a:t>
          </a:r>
          <a:endParaRPr lang="fr-FR" dirty="0"/>
        </a:p>
      </dgm:t>
    </dgm:pt>
    <dgm:pt modelId="{828ED495-B457-470C-A99C-4F14D0FA0979}" type="parTrans" cxnId="{04BC1F04-B4D4-46D7-8919-BD366F14ACB1}">
      <dgm:prSet/>
      <dgm:spPr/>
      <dgm:t>
        <a:bodyPr/>
        <a:lstStyle/>
        <a:p>
          <a:endParaRPr lang="fr-FR"/>
        </a:p>
      </dgm:t>
    </dgm:pt>
    <dgm:pt modelId="{09A01B0B-8D54-45B6-929C-8970D89482B1}" type="sibTrans" cxnId="{04BC1F04-B4D4-46D7-8919-BD366F14ACB1}">
      <dgm:prSet/>
      <dgm:spPr/>
      <dgm:t>
        <a:bodyPr/>
        <a:lstStyle/>
        <a:p>
          <a:endParaRPr lang="fr-FR"/>
        </a:p>
      </dgm:t>
    </dgm:pt>
    <dgm:pt modelId="{632808CD-9655-4657-B524-433E488CFC13}">
      <dgm:prSet phldrT="[Texte]"/>
      <dgm:spPr/>
      <dgm:t>
        <a:bodyPr/>
        <a:lstStyle/>
        <a:p>
          <a:r>
            <a:rPr lang="fr-FR" dirty="0" smtClean="0"/>
            <a:t>Indemne d’IBR vacciné</a:t>
          </a:r>
          <a:endParaRPr lang="fr-FR" dirty="0"/>
        </a:p>
      </dgm:t>
    </dgm:pt>
    <dgm:pt modelId="{3AA6BF70-3546-4811-9D14-9653F42C8C48}" type="parTrans" cxnId="{6E4218D0-1A46-4EA4-A150-EFAFC9BFCC76}">
      <dgm:prSet/>
      <dgm:spPr/>
      <dgm:t>
        <a:bodyPr/>
        <a:lstStyle/>
        <a:p>
          <a:endParaRPr lang="fr-FR"/>
        </a:p>
      </dgm:t>
    </dgm:pt>
    <dgm:pt modelId="{D059C7B1-CF21-4089-BDDD-CF01DD103413}" type="sibTrans" cxnId="{6E4218D0-1A46-4EA4-A150-EFAFC9BFCC76}">
      <dgm:prSet/>
      <dgm:spPr/>
      <dgm:t>
        <a:bodyPr/>
        <a:lstStyle/>
        <a:p>
          <a:endParaRPr lang="fr-FR"/>
        </a:p>
      </dgm:t>
    </dgm:pt>
    <dgm:pt modelId="{4EE57E28-7289-46A7-AA59-B2E062464162}">
      <dgm:prSet phldrT="[Texte]"/>
      <dgm:spPr/>
      <dgm:t>
        <a:bodyPr/>
        <a:lstStyle/>
        <a:p>
          <a:r>
            <a:rPr lang="fr-FR" dirty="0" smtClean="0"/>
            <a:t>Non indemne d’IBR</a:t>
          </a:r>
          <a:endParaRPr lang="fr-FR" dirty="0"/>
        </a:p>
      </dgm:t>
    </dgm:pt>
    <dgm:pt modelId="{E9BA195C-1CF9-458F-B133-6B2DF90CE675}" type="parTrans" cxnId="{8CE28A4C-9757-4D43-A915-3EC39B2329AB}">
      <dgm:prSet/>
      <dgm:spPr/>
      <dgm:t>
        <a:bodyPr/>
        <a:lstStyle/>
        <a:p>
          <a:endParaRPr lang="fr-FR"/>
        </a:p>
      </dgm:t>
    </dgm:pt>
    <dgm:pt modelId="{05074BF7-DC98-466A-ABC1-7F4F488616FC}" type="sibTrans" cxnId="{8CE28A4C-9757-4D43-A915-3EC39B2329AB}">
      <dgm:prSet/>
      <dgm:spPr/>
      <dgm:t>
        <a:bodyPr/>
        <a:lstStyle/>
        <a:p>
          <a:endParaRPr lang="fr-FR"/>
        </a:p>
      </dgm:t>
    </dgm:pt>
    <dgm:pt modelId="{18AF57A1-98E6-4453-B175-365C6511BB76}">
      <dgm:prSet phldrT="[Texte]"/>
      <dgm:spPr/>
      <dgm:t>
        <a:bodyPr/>
        <a:lstStyle/>
        <a:p>
          <a:r>
            <a:rPr lang="fr-FR" dirty="0" smtClean="0"/>
            <a:t>Non vacciné</a:t>
          </a:r>
          <a:endParaRPr lang="fr-FR" dirty="0"/>
        </a:p>
      </dgm:t>
    </dgm:pt>
    <dgm:pt modelId="{315C11EE-F371-4CAB-B4E4-716A3508B074}" type="parTrans" cxnId="{8BE3C539-50D5-4BD8-A281-8E7F72C07F63}">
      <dgm:prSet/>
      <dgm:spPr/>
      <dgm:t>
        <a:bodyPr/>
        <a:lstStyle/>
        <a:p>
          <a:endParaRPr lang="fr-FR"/>
        </a:p>
      </dgm:t>
    </dgm:pt>
    <dgm:pt modelId="{09EA6F20-78EC-491E-8A0B-B3D17777C0BC}" type="sibTrans" cxnId="{8BE3C539-50D5-4BD8-A281-8E7F72C07F63}">
      <dgm:prSet/>
      <dgm:spPr/>
      <dgm:t>
        <a:bodyPr/>
        <a:lstStyle/>
        <a:p>
          <a:endParaRPr lang="fr-FR"/>
        </a:p>
      </dgm:t>
    </dgm:pt>
    <dgm:pt modelId="{C5F937F6-40E1-4155-A6B0-03EE10B466BD}">
      <dgm:prSet phldrT="[Texte]"/>
      <dgm:spPr/>
      <dgm:t>
        <a:bodyPr/>
        <a:lstStyle/>
        <a:p>
          <a:r>
            <a:rPr lang="fr-FR" dirty="0" smtClean="0"/>
            <a:t>Appartient à un troupeau indemne ou indemne vacciné</a:t>
          </a:r>
          <a:endParaRPr lang="fr-FR" dirty="0"/>
        </a:p>
      </dgm:t>
    </dgm:pt>
    <dgm:pt modelId="{BA26CA74-E3A3-49DE-B32C-3D580A7D5659}" type="parTrans" cxnId="{C4B95307-4890-42CA-80D3-777160E54704}">
      <dgm:prSet/>
      <dgm:spPr/>
      <dgm:t>
        <a:bodyPr/>
        <a:lstStyle/>
        <a:p>
          <a:endParaRPr lang="fr-FR"/>
        </a:p>
      </dgm:t>
    </dgm:pt>
    <dgm:pt modelId="{C9E8B966-ECD0-4B75-94F8-1EB8A837E1E4}" type="sibTrans" cxnId="{C4B95307-4890-42CA-80D3-777160E54704}">
      <dgm:prSet/>
      <dgm:spPr/>
      <dgm:t>
        <a:bodyPr/>
        <a:lstStyle/>
        <a:p>
          <a:endParaRPr lang="fr-FR"/>
        </a:p>
      </dgm:t>
    </dgm:pt>
    <dgm:pt modelId="{4599CE66-F2E6-4DC2-BF05-1E945EAD2F0F}">
      <dgm:prSet phldrT="[Texte]"/>
      <dgm:spPr/>
      <dgm:t>
        <a:bodyPr/>
        <a:lstStyle/>
        <a:p>
          <a:r>
            <a:rPr lang="fr-FR" dirty="0" smtClean="0"/>
            <a:t>Vacciné avec un vaccin </a:t>
          </a:r>
          <a:r>
            <a:rPr lang="fr-FR" dirty="0" err="1" smtClean="0"/>
            <a:t>délété</a:t>
          </a:r>
          <a:endParaRPr lang="fr-FR" dirty="0"/>
        </a:p>
      </dgm:t>
    </dgm:pt>
    <dgm:pt modelId="{5E743481-B5BC-46AA-860F-70E76C6309C6}" type="parTrans" cxnId="{6FA7A0FD-A12D-43C0-BB0F-2A1E1E0083F4}">
      <dgm:prSet/>
      <dgm:spPr/>
      <dgm:t>
        <a:bodyPr/>
        <a:lstStyle/>
        <a:p>
          <a:endParaRPr lang="fr-FR"/>
        </a:p>
      </dgm:t>
    </dgm:pt>
    <dgm:pt modelId="{12F371F1-CEE6-4D59-9717-E9607AD435B9}" type="sibTrans" cxnId="{6FA7A0FD-A12D-43C0-BB0F-2A1E1E0083F4}">
      <dgm:prSet/>
      <dgm:spPr/>
      <dgm:t>
        <a:bodyPr/>
        <a:lstStyle/>
        <a:p>
          <a:endParaRPr lang="fr-FR"/>
        </a:p>
      </dgm:t>
    </dgm:pt>
    <dgm:pt modelId="{9C62D46B-A6CC-4A40-AA0A-6C0C5419C36E}">
      <dgm:prSet phldrT="[Texte]"/>
      <dgm:spPr/>
      <dgm:t>
        <a:bodyPr/>
        <a:lstStyle/>
        <a:p>
          <a:r>
            <a:rPr lang="fr-FR" dirty="0" smtClean="0"/>
            <a:t>Appartient à un troupeau indemne vacciné</a:t>
          </a:r>
          <a:endParaRPr lang="fr-FR" dirty="0"/>
        </a:p>
      </dgm:t>
    </dgm:pt>
    <dgm:pt modelId="{298D0A6A-5561-411A-BD5C-16E35B147B68}" type="parTrans" cxnId="{45E23DE4-96C2-4D58-BAC6-ABF909141153}">
      <dgm:prSet/>
      <dgm:spPr/>
      <dgm:t>
        <a:bodyPr/>
        <a:lstStyle/>
        <a:p>
          <a:endParaRPr lang="fr-FR"/>
        </a:p>
      </dgm:t>
    </dgm:pt>
    <dgm:pt modelId="{8AE32A30-9DEE-4A4C-9394-65001E80FF79}" type="sibTrans" cxnId="{45E23DE4-96C2-4D58-BAC6-ABF909141153}">
      <dgm:prSet/>
      <dgm:spPr/>
      <dgm:t>
        <a:bodyPr/>
        <a:lstStyle/>
        <a:p>
          <a:endParaRPr lang="fr-FR"/>
        </a:p>
      </dgm:t>
    </dgm:pt>
    <dgm:pt modelId="{1535C6DF-8F2C-4016-B96A-AECE75766CEC}">
      <dgm:prSet phldrT="[Texte]"/>
      <dgm:spPr/>
      <dgm:t>
        <a:bodyPr/>
        <a:lstStyle/>
        <a:p>
          <a:r>
            <a:rPr lang="fr-FR" dirty="0" smtClean="0"/>
            <a:t>Appartient à un troupeau « En cours de qualification », « En cours de qualification indemne vacciné » ou « En cours d’assainissement »</a:t>
          </a:r>
          <a:endParaRPr lang="fr-FR" dirty="0"/>
        </a:p>
      </dgm:t>
    </dgm:pt>
    <dgm:pt modelId="{C6935BB5-7826-4D39-8F9A-859E36DC1BDB}" type="parTrans" cxnId="{EB38692D-A446-4B84-AE70-E479D92BA4E4}">
      <dgm:prSet/>
      <dgm:spPr/>
      <dgm:t>
        <a:bodyPr/>
        <a:lstStyle/>
        <a:p>
          <a:endParaRPr lang="fr-FR"/>
        </a:p>
      </dgm:t>
    </dgm:pt>
    <dgm:pt modelId="{5823CF4F-5E19-4A1C-9E64-15C1A9B943D2}" type="sibTrans" cxnId="{EB38692D-A446-4B84-AE70-E479D92BA4E4}">
      <dgm:prSet/>
      <dgm:spPr/>
      <dgm:t>
        <a:bodyPr/>
        <a:lstStyle/>
        <a:p>
          <a:endParaRPr lang="fr-FR"/>
        </a:p>
      </dgm:t>
    </dgm:pt>
    <dgm:pt modelId="{98B273E1-F8F3-4EE0-A8ED-826D06AC2D43}" type="pres">
      <dgm:prSet presAssocID="{10473C82-039A-4577-8C27-315BEE325A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A8DE8C-46AA-482F-A4FE-591E3642C6C1}" type="pres">
      <dgm:prSet presAssocID="{67012788-12CF-4B95-81E1-7D858DB3D21A}" presName="parentLin" presStyleCnt="0"/>
      <dgm:spPr/>
    </dgm:pt>
    <dgm:pt modelId="{759AC9FC-A9E7-4490-AC9D-E0C5641FAEDE}" type="pres">
      <dgm:prSet presAssocID="{67012788-12CF-4B95-81E1-7D858DB3D21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5EDF6980-CA45-4200-805E-48D5820DA582}" type="pres">
      <dgm:prSet presAssocID="{67012788-12CF-4B95-81E1-7D858DB3D2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4E854-8F57-4735-8F0A-9596B6C70728}" type="pres">
      <dgm:prSet presAssocID="{67012788-12CF-4B95-81E1-7D858DB3D21A}" presName="negativeSpace" presStyleCnt="0"/>
      <dgm:spPr/>
    </dgm:pt>
    <dgm:pt modelId="{73E9F23B-42CC-40A2-87FD-BFF5BA02A18A}" type="pres">
      <dgm:prSet presAssocID="{67012788-12CF-4B95-81E1-7D858DB3D21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F47E8-FFB4-411E-92B6-95E52756817D}" type="pres">
      <dgm:prSet presAssocID="{09A01B0B-8D54-45B6-929C-8970D89482B1}" presName="spaceBetweenRectangles" presStyleCnt="0"/>
      <dgm:spPr/>
    </dgm:pt>
    <dgm:pt modelId="{E97A4AAF-CE94-492B-AE4E-0E2FCC21351F}" type="pres">
      <dgm:prSet presAssocID="{632808CD-9655-4657-B524-433E488CFC13}" presName="parentLin" presStyleCnt="0"/>
      <dgm:spPr/>
    </dgm:pt>
    <dgm:pt modelId="{07D029B3-B1CB-46F7-A1E6-46675D91F8E2}" type="pres">
      <dgm:prSet presAssocID="{632808CD-9655-4657-B524-433E488CFC13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DF41F7C-432B-451B-83D5-5929CA2EE97F}" type="pres">
      <dgm:prSet presAssocID="{632808CD-9655-4657-B524-433E488CFC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09C475-254E-4D24-9837-A39E237BCCFE}" type="pres">
      <dgm:prSet presAssocID="{632808CD-9655-4657-B524-433E488CFC13}" presName="negativeSpace" presStyleCnt="0"/>
      <dgm:spPr/>
    </dgm:pt>
    <dgm:pt modelId="{D9EB5966-C533-4503-B8AD-ED2DCF80442B}" type="pres">
      <dgm:prSet presAssocID="{632808CD-9655-4657-B524-433E488CFC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9ABC6-2AB4-418B-83D0-476446710B9E}" type="pres">
      <dgm:prSet presAssocID="{D059C7B1-CF21-4089-BDDD-CF01DD103413}" presName="spaceBetweenRectangles" presStyleCnt="0"/>
      <dgm:spPr/>
    </dgm:pt>
    <dgm:pt modelId="{9F48B704-289B-4215-B45C-E589690C0268}" type="pres">
      <dgm:prSet presAssocID="{4EE57E28-7289-46A7-AA59-B2E062464162}" presName="parentLin" presStyleCnt="0"/>
      <dgm:spPr/>
    </dgm:pt>
    <dgm:pt modelId="{D9CB21FF-4C59-429B-92E2-BF7E1FC440A4}" type="pres">
      <dgm:prSet presAssocID="{4EE57E28-7289-46A7-AA59-B2E062464162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B34658F6-0B33-4265-B888-7F77ABCCE79C}" type="pres">
      <dgm:prSet presAssocID="{4EE57E28-7289-46A7-AA59-B2E0624641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8E71C4-20AB-455F-9441-1269286EC835}" type="pres">
      <dgm:prSet presAssocID="{4EE57E28-7289-46A7-AA59-B2E062464162}" presName="negativeSpace" presStyleCnt="0"/>
      <dgm:spPr/>
    </dgm:pt>
    <dgm:pt modelId="{11D6722D-BFDB-4CDB-B368-7486F9135F29}" type="pres">
      <dgm:prSet presAssocID="{4EE57E28-7289-46A7-AA59-B2E06246416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4B95307-4890-42CA-80D3-777160E54704}" srcId="{67012788-12CF-4B95-81E1-7D858DB3D21A}" destId="{C5F937F6-40E1-4155-A6B0-03EE10B466BD}" srcOrd="1" destOrd="0" parTransId="{BA26CA74-E3A3-49DE-B32C-3D580A7D5659}" sibTransId="{C9E8B966-ECD0-4B75-94F8-1EB8A837E1E4}"/>
    <dgm:cxn modelId="{3BF4B1EF-0090-43EE-AC67-5C8F783252D7}" type="presOf" srcId="{18AF57A1-98E6-4453-B175-365C6511BB76}" destId="{73E9F23B-42CC-40A2-87FD-BFF5BA02A18A}" srcOrd="0" destOrd="0" presId="urn:microsoft.com/office/officeart/2005/8/layout/list1"/>
    <dgm:cxn modelId="{977888E6-A98E-44F8-9083-20F68BC23294}" type="presOf" srcId="{9C62D46B-A6CC-4A40-AA0A-6C0C5419C36E}" destId="{D9EB5966-C533-4503-B8AD-ED2DCF80442B}" srcOrd="0" destOrd="1" presId="urn:microsoft.com/office/officeart/2005/8/layout/list1"/>
    <dgm:cxn modelId="{8A517B57-B200-4C76-BBA5-A8CCA4555D82}" type="presOf" srcId="{632808CD-9655-4657-B524-433E488CFC13}" destId="{07D029B3-B1CB-46F7-A1E6-46675D91F8E2}" srcOrd="0" destOrd="0" presId="urn:microsoft.com/office/officeart/2005/8/layout/list1"/>
    <dgm:cxn modelId="{9F5487E5-0DB0-4972-899C-7D6CD8EF38D3}" type="presOf" srcId="{4599CE66-F2E6-4DC2-BF05-1E945EAD2F0F}" destId="{D9EB5966-C533-4503-B8AD-ED2DCF80442B}" srcOrd="0" destOrd="0" presId="urn:microsoft.com/office/officeart/2005/8/layout/list1"/>
    <dgm:cxn modelId="{6F6257FC-484F-4F30-9DCD-B4B719ADC89D}" type="presOf" srcId="{67012788-12CF-4B95-81E1-7D858DB3D21A}" destId="{759AC9FC-A9E7-4490-AC9D-E0C5641FAEDE}" srcOrd="0" destOrd="0" presId="urn:microsoft.com/office/officeart/2005/8/layout/list1"/>
    <dgm:cxn modelId="{8CE28A4C-9757-4D43-A915-3EC39B2329AB}" srcId="{10473C82-039A-4577-8C27-315BEE325A9A}" destId="{4EE57E28-7289-46A7-AA59-B2E062464162}" srcOrd="2" destOrd="0" parTransId="{E9BA195C-1CF9-458F-B133-6B2DF90CE675}" sibTransId="{05074BF7-DC98-466A-ABC1-7F4F488616FC}"/>
    <dgm:cxn modelId="{6FA7A0FD-A12D-43C0-BB0F-2A1E1E0083F4}" srcId="{632808CD-9655-4657-B524-433E488CFC13}" destId="{4599CE66-F2E6-4DC2-BF05-1E945EAD2F0F}" srcOrd="0" destOrd="0" parTransId="{5E743481-B5BC-46AA-860F-70E76C6309C6}" sibTransId="{12F371F1-CEE6-4D59-9717-E9607AD435B9}"/>
    <dgm:cxn modelId="{3C4F030D-D27A-46DF-B5AC-EEE52B351441}" type="presOf" srcId="{1535C6DF-8F2C-4016-B96A-AECE75766CEC}" destId="{11D6722D-BFDB-4CDB-B368-7486F9135F29}" srcOrd="0" destOrd="0" presId="urn:microsoft.com/office/officeart/2005/8/layout/list1"/>
    <dgm:cxn modelId="{04BC1F04-B4D4-46D7-8919-BD366F14ACB1}" srcId="{10473C82-039A-4577-8C27-315BEE325A9A}" destId="{67012788-12CF-4B95-81E1-7D858DB3D21A}" srcOrd="0" destOrd="0" parTransId="{828ED495-B457-470C-A99C-4F14D0FA0979}" sibTransId="{09A01B0B-8D54-45B6-929C-8970D89482B1}"/>
    <dgm:cxn modelId="{6E4218D0-1A46-4EA4-A150-EFAFC9BFCC76}" srcId="{10473C82-039A-4577-8C27-315BEE325A9A}" destId="{632808CD-9655-4657-B524-433E488CFC13}" srcOrd="1" destOrd="0" parTransId="{3AA6BF70-3546-4811-9D14-9653F42C8C48}" sibTransId="{D059C7B1-CF21-4089-BDDD-CF01DD103413}"/>
    <dgm:cxn modelId="{8BE3C539-50D5-4BD8-A281-8E7F72C07F63}" srcId="{67012788-12CF-4B95-81E1-7D858DB3D21A}" destId="{18AF57A1-98E6-4453-B175-365C6511BB76}" srcOrd="0" destOrd="0" parTransId="{315C11EE-F371-4CAB-B4E4-716A3508B074}" sibTransId="{09EA6F20-78EC-491E-8A0B-B3D17777C0BC}"/>
    <dgm:cxn modelId="{79CB7D7F-B98D-438C-9A92-5ECA664E54F6}" type="presOf" srcId="{10473C82-039A-4577-8C27-315BEE325A9A}" destId="{98B273E1-F8F3-4EE0-A8ED-826D06AC2D43}" srcOrd="0" destOrd="0" presId="urn:microsoft.com/office/officeart/2005/8/layout/list1"/>
    <dgm:cxn modelId="{2EB91B07-1A50-4347-A8AB-D1DC3DB79AB7}" type="presOf" srcId="{632808CD-9655-4657-B524-433E488CFC13}" destId="{9DF41F7C-432B-451B-83D5-5929CA2EE97F}" srcOrd="1" destOrd="0" presId="urn:microsoft.com/office/officeart/2005/8/layout/list1"/>
    <dgm:cxn modelId="{45E23DE4-96C2-4D58-BAC6-ABF909141153}" srcId="{632808CD-9655-4657-B524-433E488CFC13}" destId="{9C62D46B-A6CC-4A40-AA0A-6C0C5419C36E}" srcOrd="1" destOrd="0" parTransId="{298D0A6A-5561-411A-BD5C-16E35B147B68}" sibTransId="{8AE32A30-9DEE-4A4C-9394-65001E80FF79}"/>
    <dgm:cxn modelId="{EB38692D-A446-4B84-AE70-E479D92BA4E4}" srcId="{4EE57E28-7289-46A7-AA59-B2E062464162}" destId="{1535C6DF-8F2C-4016-B96A-AECE75766CEC}" srcOrd="0" destOrd="0" parTransId="{C6935BB5-7826-4D39-8F9A-859E36DC1BDB}" sibTransId="{5823CF4F-5E19-4A1C-9E64-15C1A9B943D2}"/>
    <dgm:cxn modelId="{2C1B36D1-3D66-42C2-B3DC-CF50B675D255}" type="presOf" srcId="{C5F937F6-40E1-4155-A6B0-03EE10B466BD}" destId="{73E9F23B-42CC-40A2-87FD-BFF5BA02A18A}" srcOrd="0" destOrd="1" presId="urn:microsoft.com/office/officeart/2005/8/layout/list1"/>
    <dgm:cxn modelId="{A5ACC00E-C1C8-4723-9747-63F5050C9991}" type="presOf" srcId="{67012788-12CF-4B95-81E1-7D858DB3D21A}" destId="{5EDF6980-CA45-4200-805E-48D5820DA582}" srcOrd="1" destOrd="0" presId="urn:microsoft.com/office/officeart/2005/8/layout/list1"/>
    <dgm:cxn modelId="{575CBB03-B98D-4A0A-8E60-94B625D2CAD9}" type="presOf" srcId="{4EE57E28-7289-46A7-AA59-B2E062464162}" destId="{D9CB21FF-4C59-429B-92E2-BF7E1FC440A4}" srcOrd="0" destOrd="0" presId="urn:microsoft.com/office/officeart/2005/8/layout/list1"/>
    <dgm:cxn modelId="{B9490471-E674-4AB9-A5AC-C3922F476BDA}" type="presOf" srcId="{4EE57E28-7289-46A7-AA59-B2E062464162}" destId="{B34658F6-0B33-4265-B888-7F77ABCCE79C}" srcOrd="1" destOrd="0" presId="urn:microsoft.com/office/officeart/2005/8/layout/list1"/>
    <dgm:cxn modelId="{540E51E3-B853-4F37-A411-653DA1D5C222}" type="presParOf" srcId="{98B273E1-F8F3-4EE0-A8ED-826D06AC2D43}" destId="{E4A8DE8C-46AA-482F-A4FE-591E3642C6C1}" srcOrd="0" destOrd="0" presId="urn:microsoft.com/office/officeart/2005/8/layout/list1"/>
    <dgm:cxn modelId="{9B7B8339-77B8-4CFB-A83D-BC01D88C7A67}" type="presParOf" srcId="{E4A8DE8C-46AA-482F-A4FE-591E3642C6C1}" destId="{759AC9FC-A9E7-4490-AC9D-E0C5641FAEDE}" srcOrd="0" destOrd="0" presId="urn:microsoft.com/office/officeart/2005/8/layout/list1"/>
    <dgm:cxn modelId="{B03CA511-E544-4F6F-8333-FAD921CFAB6F}" type="presParOf" srcId="{E4A8DE8C-46AA-482F-A4FE-591E3642C6C1}" destId="{5EDF6980-CA45-4200-805E-48D5820DA582}" srcOrd="1" destOrd="0" presId="urn:microsoft.com/office/officeart/2005/8/layout/list1"/>
    <dgm:cxn modelId="{7E1F3476-B204-4015-B505-AB6DD0F438D6}" type="presParOf" srcId="{98B273E1-F8F3-4EE0-A8ED-826D06AC2D43}" destId="{59A4E854-8F57-4735-8F0A-9596B6C70728}" srcOrd="1" destOrd="0" presId="urn:microsoft.com/office/officeart/2005/8/layout/list1"/>
    <dgm:cxn modelId="{C2B170DE-316C-45EC-A1F4-6E2D53B01330}" type="presParOf" srcId="{98B273E1-F8F3-4EE0-A8ED-826D06AC2D43}" destId="{73E9F23B-42CC-40A2-87FD-BFF5BA02A18A}" srcOrd="2" destOrd="0" presId="urn:microsoft.com/office/officeart/2005/8/layout/list1"/>
    <dgm:cxn modelId="{D1B9C78E-641D-4AF5-96BA-3EBA7525ED21}" type="presParOf" srcId="{98B273E1-F8F3-4EE0-A8ED-826D06AC2D43}" destId="{E21F47E8-FFB4-411E-92B6-95E52756817D}" srcOrd="3" destOrd="0" presId="urn:microsoft.com/office/officeart/2005/8/layout/list1"/>
    <dgm:cxn modelId="{888C4D77-D8E1-4F95-BB4D-6821C8979D84}" type="presParOf" srcId="{98B273E1-F8F3-4EE0-A8ED-826D06AC2D43}" destId="{E97A4AAF-CE94-492B-AE4E-0E2FCC21351F}" srcOrd="4" destOrd="0" presId="urn:microsoft.com/office/officeart/2005/8/layout/list1"/>
    <dgm:cxn modelId="{F57119ED-0334-4D37-AF48-711713076E58}" type="presParOf" srcId="{E97A4AAF-CE94-492B-AE4E-0E2FCC21351F}" destId="{07D029B3-B1CB-46F7-A1E6-46675D91F8E2}" srcOrd="0" destOrd="0" presId="urn:microsoft.com/office/officeart/2005/8/layout/list1"/>
    <dgm:cxn modelId="{6B160431-A956-4ACE-9BCC-908991BAED11}" type="presParOf" srcId="{E97A4AAF-CE94-492B-AE4E-0E2FCC21351F}" destId="{9DF41F7C-432B-451B-83D5-5929CA2EE97F}" srcOrd="1" destOrd="0" presId="urn:microsoft.com/office/officeart/2005/8/layout/list1"/>
    <dgm:cxn modelId="{383967D5-41AF-4F18-A81B-9A94F420269C}" type="presParOf" srcId="{98B273E1-F8F3-4EE0-A8ED-826D06AC2D43}" destId="{0A09C475-254E-4D24-9837-A39E237BCCFE}" srcOrd="5" destOrd="0" presId="urn:microsoft.com/office/officeart/2005/8/layout/list1"/>
    <dgm:cxn modelId="{AEE6DB7E-7E02-4316-A3D0-88CA357F5155}" type="presParOf" srcId="{98B273E1-F8F3-4EE0-A8ED-826D06AC2D43}" destId="{D9EB5966-C533-4503-B8AD-ED2DCF80442B}" srcOrd="6" destOrd="0" presId="urn:microsoft.com/office/officeart/2005/8/layout/list1"/>
    <dgm:cxn modelId="{44BFA4EF-E1A8-4FC5-97DE-101A63BF748D}" type="presParOf" srcId="{98B273E1-F8F3-4EE0-A8ED-826D06AC2D43}" destId="{1539ABC6-2AB4-418B-83D0-476446710B9E}" srcOrd="7" destOrd="0" presId="urn:microsoft.com/office/officeart/2005/8/layout/list1"/>
    <dgm:cxn modelId="{57C27A4E-5659-44CC-8950-24B0B61076B7}" type="presParOf" srcId="{98B273E1-F8F3-4EE0-A8ED-826D06AC2D43}" destId="{9F48B704-289B-4215-B45C-E589690C0268}" srcOrd="8" destOrd="0" presId="urn:microsoft.com/office/officeart/2005/8/layout/list1"/>
    <dgm:cxn modelId="{FE5CA765-CF37-4C7C-837E-2384043D290B}" type="presParOf" srcId="{9F48B704-289B-4215-B45C-E589690C0268}" destId="{D9CB21FF-4C59-429B-92E2-BF7E1FC440A4}" srcOrd="0" destOrd="0" presId="urn:microsoft.com/office/officeart/2005/8/layout/list1"/>
    <dgm:cxn modelId="{E98CFF2B-761C-4455-BF8C-AFF14D528FFA}" type="presParOf" srcId="{9F48B704-289B-4215-B45C-E589690C0268}" destId="{B34658F6-0B33-4265-B888-7F77ABCCE79C}" srcOrd="1" destOrd="0" presId="urn:microsoft.com/office/officeart/2005/8/layout/list1"/>
    <dgm:cxn modelId="{92D3C2A9-60B6-4EE5-B5E5-A5F89DEB0E3A}" type="presParOf" srcId="{98B273E1-F8F3-4EE0-A8ED-826D06AC2D43}" destId="{808E71C4-20AB-455F-9441-1269286EC835}" srcOrd="9" destOrd="0" presId="urn:microsoft.com/office/officeart/2005/8/layout/list1"/>
    <dgm:cxn modelId="{1AFC25A3-C422-46E1-8611-FD1E8ED9A840}" type="presParOf" srcId="{98B273E1-F8F3-4EE0-A8ED-826D06AC2D43}" destId="{11D6722D-BFDB-4CDB-B368-7486F9135F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473C82-039A-4577-8C27-315BEE325A9A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7012788-12CF-4B95-81E1-7D858DB3D21A}">
      <dgm:prSet phldrT="[Texte]"/>
      <dgm:spPr/>
      <dgm:t>
        <a:bodyPr/>
        <a:lstStyle/>
        <a:p>
          <a:r>
            <a:rPr lang="fr-FR" dirty="0" smtClean="0"/>
            <a:t>Suspect d’être infecté d’IBR</a:t>
          </a:r>
          <a:endParaRPr lang="fr-FR" dirty="0"/>
        </a:p>
      </dgm:t>
    </dgm:pt>
    <dgm:pt modelId="{828ED495-B457-470C-A99C-4F14D0FA0979}" type="parTrans" cxnId="{04BC1F04-B4D4-46D7-8919-BD366F14ACB1}">
      <dgm:prSet/>
      <dgm:spPr/>
      <dgm:t>
        <a:bodyPr/>
        <a:lstStyle/>
        <a:p>
          <a:endParaRPr lang="fr-FR"/>
        </a:p>
      </dgm:t>
    </dgm:pt>
    <dgm:pt modelId="{09A01B0B-8D54-45B6-929C-8970D89482B1}" type="sibTrans" cxnId="{04BC1F04-B4D4-46D7-8919-BD366F14ACB1}">
      <dgm:prSet/>
      <dgm:spPr/>
      <dgm:t>
        <a:bodyPr/>
        <a:lstStyle/>
        <a:p>
          <a:endParaRPr lang="fr-FR"/>
        </a:p>
      </dgm:t>
    </dgm:pt>
    <dgm:pt modelId="{632808CD-9655-4657-B524-433E488CFC13}">
      <dgm:prSet phldrT="[Texte]"/>
      <dgm:spPr/>
      <dgm:t>
        <a:bodyPr/>
        <a:lstStyle/>
        <a:p>
          <a:r>
            <a:rPr lang="fr-FR" dirty="0" smtClean="0"/>
            <a:t>Infecté d’IBR</a:t>
          </a:r>
          <a:endParaRPr lang="fr-FR" dirty="0"/>
        </a:p>
      </dgm:t>
    </dgm:pt>
    <dgm:pt modelId="{3AA6BF70-3546-4811-9D14-9653F42C8C48}" type="parTrans" cxnId="{6E4218D0-1A46-4EA4-A150-EFAFC9BFCC76}">
      <dgm:prSet/>
      <dgm:spPr/>
      <dgm:t>
        <a:bodyPr/>
        <a:lstStyle/>
        <a:p>
          <a:endParaRPr lang="fr-FR"/>
        </a:p>
      </dgm:t>
    </dgm:pt>
    <dgm:pt modelId="{D059C7B1-CF21-4089-BDDD-CF01DD103413}" type="sibTrans" cxnId="{6E4218D0-1A46-4EA4-A150-EFAFC9BFCC76}">
      <dgm:prSet/>
      <dgm:spPr/>
      <dgm:t>
        <a:bodyPr/>
        <a:lstStyle/>
        <a:p>
          <a:endParaRPr lang="fr-FR"/>
        </a:p>
      </dgm:t>
    </dgm:pt>
    <dgm:pt modelId="{4EE57E28-7289-46A7-AA59-B2E062464162}">
      <dgm:prSet phldrT="[Texte]"/>
      <dgm:spPr/>
      <dgm:t>
        <a:bodyPr/>
        <a:lstStyle/>
        <a:p>
          <a:r>
            <a:rPr lang="fr-FR" dirty="0" smtClean="0"/>
            <a:t>Non conforme IBR</a:t>
          </a:r>
          <a:endParaRPr lang="fr-FR" dirty="0"/>
        </a:p>
      </dgm:t>
    </dgm:pt>
    <dgm:pt modelId="{E9BA195C-1CF9-458F-B133-6B2DF90CE675}" type="parTrans" cxnId="{8CE28A4C-9757-4D43-A915-3EC39B2329AB}">
      <dgm:prSet/>
      <dgm:spPr/>
      <dgm:t>
        <a:bodyPr/>
        <a:lstStyle/>
        <a:p>
          <a:endParaRPr lang="fr-FR"/>
        </a:p>
      </dgm:t>
    </dgm:pt>
    <dgm:pt modelId="{05074BF7-DC98-466A-ABC1-7F4F488616FC}" type="sibTrans" cxnId="{8CE28A4C-9757-4D43-A915-3EC39B2329AB}">
      <dgm:prSet/>
      <dgm:spPr/>
      <dgm:t>
        <a:bodyPr/>
        <a:lstStyle/>
        <a:p>
          <a:endParaRPr lang="fr-FR"/>
        </a:p>
      </dgm:t>
    </dgm:pt>
    <dgm:pt modelId="{18AF57A1-98E6-4453-B175-365C6511BB76}">
      <dgm:prSet phldrT="[Texte]"/>
      <dgm:spPr/>
      <dgm:t>
        <a:bodyPr/>
        <a:lstStyle/>
        <a:p>
          <a:r>
            <a:rPr lang="fr-FR" dirty="0" smtClean="0"/>
            <a:t>Détenu dans un troupeau suspect d’IBR ou infecté d’IBR + en contact avec bovin infecté</a:t>
          </a:r>
          <a:endParaRPr lang="fr-FR" dirty="0"/>
        </a:p>
      </dgm:t>
    </dgm:pt>
    <dgm:pt modelId="{315C11EE-F371-4CAB-B4E4-716A3508B074}" type="parTrans" cxnId="{8BE3C539-50D5-4BD8-A281-8E7F72C07F63}">
      <dgm:prSet/>
      <dgm:spPr/>
      <dgm:t>
        <a:bodyPr/>
        <a:lstStyle/>
        <a:p>
          <a:endParaRPr lang="fr-FR"/>
        </a:p>
      </dgm:t>
    </dgm:pt>
    <dgm:pt modelId="{09EA6F20-78EC-491E-8A0B-B3D17777C0BC}" type="sibTrans" cxnId="{8BE3C539-50D5-4BD8-A281-8E7F72C07F63}">
      <dgm:prSet/>
      <dgm:spPr/>
      <dgm:t>
        <a:bodyPr/>
        <a:lstStyle/>
        <a:p>
          <a:endParaRPr lang="fr-FR"/>
        </a:p>
      </dgm:t>
    </dgm:pt>
    <dgm:pt modelId="{4599CE66-F2E6-4DC2-BF05-1E945EAD2F0F}">
      <dgm:prSet phldrT="[Texte]"/>
      <dgm:spPr/>
      <dgm:t>
        <a:bodyPr/>
        <a:lstStyle/>
        <a:p>
          <a:r>
            <a:rPr lang="fr-FR" dirty="0" smtClean="0"/>
            <a:t>2 résultats sérologiques successifs non négatifs +</a:t>
          </a:r>
          <a:endParaRPr lang="fr-FR" dirty="0"/>
        </a:p>
      </dgm:t>
    </dgm:pt>
    <dgm:pt modelId="{5E743481-B5BC-46AA-860F-70E76C6309C6}" type="parTrans" cxnId="{6FA7A0FD-A12D-43C0-BB0F-2A1E1E0083F4}">
      <dgm:prSet/>
      <dgm:spPr/>
      <dgm:t>
        <a:bodyPr/>
        <a:lstStyle/>
        <a:p>
          <a:endParaRPr lang="fr-FR"/>
        </a:p>
      </dgm:t>
    </dgm:pt>
    <dgm:pt modelId="{12F371F1-CEE6-4D59-9717-E9607AD435B9}" type="sibTrans" cxnId="{6FA7A0FD-A12D-43C0-BB0F-2A1E1E0083F4}">
      <dgm:prSet/>
      <dgm:spPr/>
      <dgm:t>
        <a:bodyPr/>
        <a:lstStyle/>
        <a:p>
          <a:endParaRPr lang="fr-FR"/>
        </a:p>
      </dgm:t>
    </dgm:pt>
    <dgm:pt modelId="{9C62D46B-A6CC-4A40-AA0A-6C0C5419C36E}">
      <dgm:prSet phldrT="[Texte]"/>
      <dgm:spPr/>
      <dgm:t>
        <a:bodyPr/>
        <a:lstStyle/>
        <a:p>
          <a:r>
            <a:rPr lang="fr-FR" dirty="0" smtClean="0"/>
            <a:t>Ou 3</a:t>
          </a:r>
          <a:r>
            <a:rPr lang="fr-FR" baseline="30000" dirty="0" smtClean="0"/>
            <a:t>ème</a:t>
          </a:r>
          <a:r>
            <a:rPr lang="fr-FR" dirty="0" smtClean="0"/>
            <a:t> résultat individuel non négatif</a:t>
          </a:r>
          <a:endParaRPr lang="fr-FR" dirty="0"/>
        </a:p>
      </dgm:t>
    </dgm:pt>
    <dgm:pt modelId="{298D0A6A-5561-411A-BD5C-16E35B147B68}" type="parTrans" cxnId="{45E23DE4-96C2-4D58-BAC6-ABF909141153}">
      <dgm:prSet/>
      <dgm:spPr/>
      <dgm:t>
        <a:bodyPr/>
        <a:lstStyle/>
        <a:p>
          <a:endParaRPr lang="fr-FR"/>
        </a:p>
      </dgm:t>
    </dgm:pt>
    <dgm:pt modelId="{8AE32A30-9DEE-4A4C-9394-65001E80FF79}" type="sibTrans" cxnId="{45E23DE4-96C2-4D58-BAC6-ABF909141153}">
      <dgm:prSet/>
      <dgm:spPr/>
      <dgm:t>
        <a:bodyPr/>
        <a:lstStyle/>
        <a:p>
          <a:endParaRPr lang="fr-FR"/>
        </a:p>
      </dgm:t>
    </dgm:pt>
    <dgm:pt modelId="{E4CB10FA-A598-40AC-BB70-94F21815EDA6}">
      <dgm:prSet phldrT="[Texte]"/>
      <dgm:spPr/>
      <dgm:t>
        <a:bodyPr/>
        <a:lstStyle/>
        <a:p>
          <a:r>
            <a:rPr lang="fr-FR" dirty="0" smtClean="0"/>
            <a:t>2 résultats sérologiques successifs non négatifs</a:t>
          </a:r>
          <a:endParaRPr lang="fr-FR" dirty="0"/>
        </a:p>
      </dgm:t>
    </dgm:pt>
    <dgm:pt modelId="{F1CDBD1B-5F49-4B01-955C-AD5BF166AFCA}" type="parTrans" cxnId="{7958D349-6EE5-43B5-AC53-F86969A8FD59}">
      <dgm:prSet/>
      <dgm:spPr/>
      <dgm:t>
        <a:bodyPr/>
        <a:lstStyle/>
        <a:p>
          <a:endParaRPr lang="fr-FR"/>
        </a:p>
      </dgm:t>
    </dgm:pt>
    <dgm:pt modelId="{7ED2B604-7717-4049-B576-D61FBAC3DFF5}" type="sibTrans" cxnId="{7958D349-6EE5-43B5-AC53-F86969A8FD59}">
      <dgm:prSet/>
      <dgm:spPr/>
      <dgm:t>
        <a:bodyPr/>
        <a:lstStyle/>
        <a:p>
          <a:endParaRPr lang="fr-FR"/>
        </a:p>
      </dgm:t>
    </dgm:pt>
    <dgm:pt modelId="{501C9F1D-7E52-47AF-81D9-95B928B2538A}">
      <dgm:prSet phldrT="[Texte]"/>
      <dgm:spPr/>
      <dgm:t>
        <a:bodyPr/>
        <a:lstStyle/>
        <a:p>
          <a:r>
            <a:rPr lang="fr-FR" dirty="0" smtClean="0"/>
            <a:t>Détenu dans un troupeau ayant un statut retiré pour raison administrative</a:t>
          </a:r>
          <a:endParaRPr lang="fr-FR" dirty="0"/>
        </a:p>
      </dgm:t>
    </dgm:pt>
    <dgm:pt modelId="{0A4C1E4F-9662-4D60-B201-5463F2111F3C}" type="parTrans" cxnId="{A84CE048-C857-444A-9F5D-F4BCF059E0BF}">
      <dgm:prSet/>
      <dgm:spPr/>
      <dgm:t>
        <a:bodyPr/>
        <a:lstStyle/>
        <a:p>
          <a:endParaRPr lang="fr-FR"/>
        </a:p>
      </dgm:t>
    </dgm:pt>
    <dgm:pt modelId="{83EA41A8-F871-4869-9069-7892B7D43EEF}" type="sibTrans" cxnId="{A84CE048-C857-444A-9F5D-F4BCF059E0BF}">
      <dgm:prSet/>
      <dgm:spPr/>
      <dgm:t>
        <a:bodyPr/>
        <a:lstStyle/>
        <a:p>
          <a:endParaRPr lang="fr-FR"/>
        </a:p>
      </dgm:t>
    </dgm:pt>
    <dgm:pt modelId="{59803E98-3477-4504-9975-6D90D974A687}">
      <dgm:prSet phldrT="[Texte]"/>
      <dgm:spPr/>
      <dgm:t>
        <a:bodyPr/>
        <a:lstStyle/>
        <a:p>
          <a:r>
            <a:rPr lang="fr-FR" dirty="0" smtClean="0"/>
            <a:t>Ou contexte épidémiologique défavorable</a:t>
          </a:r>
          <a:endParaRPr lang="fr-FR" dirty="0"/>
        </a:p>
      </dgm:t>
    </dgm:pt>
    <dgm:pt modelId="{495A83C4-981F-44E5-A128-FD607137B928}" type="parTrans" cxnId="{F522C88E-0353-46E4-B66D-EBBB9B0CE6D2}">
      <dgm:prSet/>
      <dgm:spPr/>
      <dgm:t>
        <a:bodyPr/>
        <a:lstStyle/>
        <a:p>
          <a:endParaRPr lang="fr-FR"/>
        </a:p>
      </dgm:t>
    </dgm:pt>
    <dgm:pt modelId="{EAB77E93-89A9-4A51-9A61-EF64C682A920}" type="sibTrans" cxnId="{F522C88E-0353-46E4-B66D-EBBB9B0CE6D2}">
      <dgm:prSet/>
      <dgm:spPr/>
      <dgm:t>
        <a:bodyPr/>
        <a:lstStyle/>
        <a:p>
          <a:endParaRPr lang="fr-FR"/>
        </a:p>
      </dgm:t>
    </dgm:pt>
    <dgm:pt modelId="{4E329D17-AD27-43F2-A038-E05614A08A2B}">
      <dgm:prSet phldrT="[Texte]"/>
      <dgm:spPr/>
      <dgm:t>
        <a:bodyPr/>
        <a:lstStyle/>
        <a:p>
          <a:r>
            <a:rPr lang="fr-FR" dirty="0" smtClean="0"/>
            <a:t>Ou Pas vacciné avec un vaccin </a:t>
          </a:r>
          <a:r>
            <a:rPr lang="fr-FR" dirty="0" err="1" smtClean="0"/>
            <a:t>délété</a:t>
          </a:r>
          <a:endParaRPr lang="fr-FR" dirty="0"/>
        </a:p>
      </dgm:t>
    </dgm:pt>
    <dgm:pt modelId="{2CB87D85-8E3B-459D-A353-69E2F3E55C3E}" type="parTrans" cxnId="{412C37F2-2FC5-462A-AF1F-8FF8DB30E11A}">
      <dgm:prSet/>
      <dgm:spPr/>
      <dgm:t>
        <a:bodyPr/>
        <a:lstStyle/>
        <a:p>
          <a:endParaRPr lang="fr-FR"/>
        </a:p>
      </dgm:t>
    </dgm:pt>
    <dgm:pt modelId="{33AAEF03-7D99-4DEC-958C-0D3151EADEE9}" type="sibTrans" cxnId="{412C37F2-2FC5-462A-AF1F-8FF8DB30E11A}">
      <dgm:prSet/>
      <dgm:spPr/>
      <dgm:t>
        <a:bodyPr/>
        <a:lstStyle/>
        <a:p>
          <a:endParaRPr lang="fr-FR"/>
        </a:p>
      </dgm:t>
    </dgm:pt>
    <dgm:pt modelId="{68B76ED8-1947-48BD-9DCD-1C4720F281C8}">
      <dgm:prSet phldrT="[Texte]"/>
      <dgm:spPr/>
      <dgm:t>
        <a:bodyPr/>
        <a:lstStyle/>
        <a:p>
          <a:r>
            <a:rPr lang="fr-FR" dirty="0" smtClean="0"/>
            <a:t>Appartient à un troupeau « non conforme »</a:t>
          </a:r>
          <a:endParaRPr lang="fr-FR" dirty="0"/>
        </a:p>
      </dgm:t>
    </dgm:pt>
    <dgm:pt modelId="{4FCECE72-B0B2-42AB-8885-28FE6EDD5298}" type="parTrans" cxnId="{1A31508A-9706-4C6C-89B2-310FBDF4890F}">
      <dgm:prSet/>
      <dgm:spPr/>
      <dgm:t>
        <a:bodyPr/>
        <a:lstStyle/>
        <a:p>
          <a:endParaRPr lang="fr-FR"/>
        </a:p>
      </dgm:t>
    </dgm:pt>
    <dgm:pt modelId="{ECFDD98F-F62D-4AED-87C7-A25B93329E61}" type="sibTrans" cxnId="{1A31508A-9706-4C6C-89B2-310FBDF4890F}">
      <dgm:prSet/>
      <dgm:spPr/>
      <dgm:t>
        <a:bodyPr/>
        <a:lstStyle/>
        <a:p>
          <a:endParaRPr lang="fr-FR"/>
        </a:p>
      </dgm:t>
    </dgm:pt>
    <dgm:pt modelId="{98B273E1-F8F3-4EE0-A8ED-826D06AC2D43}" type="pres">
      <dgm:prSet presAssocID="{10473C82-039A-4577-8C27-315BEE325A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A8DE8C-46AA-482F-A4FE-591E3642C6C1}" type="pres">
      <dgm:prSet presAssocID="{67012788-12CF-4B95-81E1-7D858DB3D21A}" presName="parentLin" presStyleCnt="0"/>
      <dgm:spPr/>
    </dgm:pt>
    <dgm:pt modelId="{759AC9FC-A9E7-4490-AC9D-E0C5641FAEDE}" type="pres">
      <dgm:prSet presAssocID="{67012788-12CF-4B95-81E1-7D858DB3D21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5EDF6980-CA45-4200-805E-48D5820DA582}" type="pres">
      <dgm:prSet presAssocID="{67012788-12CF-4B95-81E1-7D858DB3D2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A4E854-8F57-4735-8F0A-9596B6C70728}" type="pres">
      <dgm:prSet presAssocID="{67012788-12CF-4B95-81E1-7D858DB3D21A}" presName="negativeSpace" presStyleCnt="0"/>
      <dgm:spPr/>
    </dgm:pt>
    <dgm:pt modelId="{73E9F23B-42CC-40A2-87FD-BFF5BA02A18A}" type="pres">
      <dgm:prSet presAssocID="{67012788-12CF-4B95-81E1-7D858DB3D21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F47E8-FFB4-411E-92B6-95E52756817D}" type="pres">
      <dgm:prSet presAssocID="{09A01B0B-8D54-45B6-929C-8970D89482B1}" presName="spaceBetweenRectangles" presStyleCnt="0"/>
      <dgm:spPr/>
    </dgm:pt>
    <dgm:pt modelId="{E97A4AAF-CE94-492B-AE4E-0E2FCC21351F}" type="pres">
      <dgm:prSet presAssocID="{632808CD-9655-4657-B524-433E488CFC13}" presName="parentLin" presStyleCnt="0"/>
      <dgm:spPr/>
    </dgm:pt>
    <dgm:pt modelId="{07D029B3-B1CB-46F7-A1E6-46675D91F8E2}" type="pres">
      <dgm:prSet presAssocID="{632808CD-9655-4657-B524-433E488CFC13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DF41F7C-432B-451B-83D5-5929CA2EE97F}" type="pres">
      <dgm:prSet presAssocID="{632808CD-9655-4657-B524-433E488CFC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09C475-254E-4D24-9837-A39E237BCCFE}" type="pres">
      <dgm:prSet presAssocID="{632808CD-9655-4657-B524-433E488CFC13}" presName="negativeSpace" presStyleCnt="0"/>
      <dgm:spPr/>
    </dgm:pt>
    <dgm:pt modelId="{D9EB5966-C533-4503-B8AD-ED2DCF80442B}" type="pres">
      <dgm:prSet presAssocID="{632808CD-9655-4657-B524-433E488CFC1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39ABC6-2AB4-418B-83D0-476446710B9E}" type="pres">
      <dgm:prSet presAssocID="{D059C7B1-CF21-4089-BDDD-CF01DD103413}" presName="spaceBetweenRectangles" presStyleCnt="0"/>
      <dgm:spPr/>
    </dgm:pt>
    <dgm:pt modelId="{9F48B704-289B-4215-B45C-E589690C0268}" type="pres">
      <dgm:prSet presAssocID="{4EE57E28-7289-46A7-AA59-B2E062464162}" presName="parentLin" presStyleCnt="0"/>
      <dgm:spPr/>
    </dgm:pt>
    <dgm:pt modelId="{D9CB21FF-4C59-429B-92E2-BF7E1FC440A4}" type="pres">
      <dgm:prSet presAssocID="{4EE57E28-7289-46A7-AA59-B2E062464162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B34658F6-0B33-4265-B888-7F77ABCCE79C}" type="pres">
      <dgm:prSet presAssocID="{4EE57E28-7289-46A7-AA59-B2E0624641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8E71C4-20AB-455F-9441-1269286EC835}" type="pres">
      <dgm:prSet presAssocID="{4EE57E28-7289-46A7-AA59-B2E062464162}" presName="negativeSpace" presStyleCnt="0"/>
      <dgm:spPr/>
    </dgm:pt>
    <dgm:pt modelId="{11D6722D-BFDB-4CDB-B368-7486F9135F29}" type="pres">
      <dgm:prSet presAssocID="{4EE57E28-7289-46A7-AA59-B2E06246416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7888E6-A98E-44F8-9083-20F68BC23294}" type="presOf" srcId="{9C62D46B-A6CC-4A40-AA0A-6C0C5419C36E}" destId="{D9EB5966-C533-4503-B8AD-ED2DCF80442B}" srcOrd="0" destOrd="2" presId="urn:microsoft.com/office/officeart/2005/8/layout/list1"/>
    <dgm:cxn modelId="{04BC1F04-B4D4-46D7-8919-BD366F14ACB1}" srcId="{10473C82-039A-4577-8C27-315BEE325A9A}" destId="{67012788-12CF-4B95-81E1-7D858DB3D21A}" srcOrd="0" destOrd="0" parTransId="{828ED495-B457-470C-A99C-4F14D0FA0979}" sibTransId="{09A01B0B-8D54-45B6-929C-8970D89482B1}"/>
    <dgm:cxn modelId="{6F6257FC-484F-4F30-9DCD-B4B719ADC89D}" type="presOf" srcId="{67012788-12CF-4B95-81E1-7D858DB3D21A}" destId="{759AC9FC-A9E7-4490-AC9D-E0C5641FAEDE}" srcOrd="0" destOrd="0" presId="urn:microsoft.com/office/officeart/2005/8/layout/list1"/>
    <dgm:cxn modelId="{3BF4B1EF-0090-43EE-AC67-5C8F783252D7}" type="presOf" srcId="{18AF57A1-98E6-4453-B175-365C6511BB76}" destId="{73E9F23B-42CC-40A2-87FD-BFF5BA02A18A}" srcOrd="0" destOrd="0" presId="urn:microsoft.com/office/officeart/2005/8/layout/list1"/>
    <dgm:cxn modelId="{45E23DE4-96C2-4D58-BAC6-ABF909141153}" srcId="{632808CD-9655-4657-B524-433E488CFC13}" destId="{9C62D46B-A6CC-4A40-AA0A-6C0C5419C36E}" srcOrd="2" destOrd="0" parTransId="{298D0A6A-5561-411A-BD5C-16E35B147B68}" sibTransId="{8AE32A30-9DEE-4A4C-9394-65001E80FF79}"/>
    <dgm:cxn modelId="{7C9E6EB0-C7CF-4197-9252-BD4D3A3A505F}" type="presOf" srcId="{501C9F1D-7E52-47AF-81D9-95B928B2538A}" destId="{73E9F23B-42CC-40A2-87FD-BFF5BA02A18A}" srcOrd="0" destOrd="2" presId="urn:microsoft.com/office/officeart/2005/8/layout/list1"/>
    <dgm:cxn modelId="{8767E770-3EAA-4679-B9D6-4AAC9D1E0404}" type="presOf" srcId="{4E329D17-AD27-43F2-A038-E05614A08A2B}" destId="{D9EB5966-C533-4503-B8AD-ED2DCF80442B}" srcOrd="0" destOrd="3" presId="urn:microsoft.com/office/officeart/2005/8/layout/list1"/>
    <dgm:cxn modelId="{6E4218D0-1A46-4EA4-A150-EFAFC9BFCC76}" srcId="{10473C82-039A-4577-8C27-315BEE325A9A}" destId="{632808CD-9655-4657-B524-433E488CFC13}" srcOrd="1" destOrd="0" parTransId="{3AA6BF70-3546-4811-9D14-9653F42C8C48}" sibTransId="{D059C7B1-CF21-4089-BDDD-CF01DD103413}"/>
    <dgm:cxn modelId="{A84CE048-C857-444A-9F5D-F4BCF059E0BF}" srcId="{67012788-12CF-4B95-81E1-7D858DB3D21A}" destId="{501C9F1D-7E52-47AF-81D9-95B928B2538A}" srcOrd="2" destOrd="0" parTransId="{0A4C1E4F-9662-4D60-B201-5463F2111F3C}" sibTransId="{83EA41A8-F871-4869-9069-7892B7D43EEF}"/>
    <dgm:cxn modelId="{6FA7A0FD-A12D-43C0-BB0F-2A1E1E0083F4}" srcId="{632808CD-9655-4657-B524-433E488CFC13}" destId="{4599CE66-F2E6-4DC2-BF05-1E945EAD2F0F}" srcOrd="0" destOrd="0" parTransId="{5E743481-B5BC-46AA-860F-70E76C6309C6}" sibTransId="{12F371F1-CEE6-4D59-9717-E9607AD435B9}"/>
    <dgm:cxn modelId="{B9490471-E674-4AB9-A5AC-C3922F476BDA}" type="presOf" srcId="{4EE57E28-7289-46A7-AA59-B2E062464162}" destId="{B34658F6-0B33-4265-B888-7F77ABCCE79C}" srcOrd="1" destOrd="0" presId="urn:microsoft.com/office/officeart/2005/8/layout/list1"/>
    <dgm:cxn modelId="{575CBB03-B98D-4A0A-8E60-94B625D2CAD9}" type="presOf" srcId="{4EE57E28-7289-46A7-AA59-B2E062464162}" destId="{D9CB21FF-4C59-429B-92E2-BF7E1FC440A4}" srcOrd="0" destOrd="0" presId="urn:microsoft.com/office/officeart/2005/8/layout/list1"/>
    <dgm:cxn modelId="{8BE3C539-50D5-4BD8-A281-8E7F72C07F63}" srcId="{67012788-12CF-4B95-81E1-7D858DB3D21A}" destId="{18AF57A1-98E6-4453-B175-365C6511BB76}" srcOrd="0" destOrd="0" parTransId="{315C11EE-F371-4CAB-B4E4-716A3508B074}" sibTransId="{09EA6F20-78EC-491E-8A0B-B3D17777C0BC}"/>
    <dgm:cxn modelId="{7958D349-6EE5-43B5-AC53-F86969A8FD59}" srcId="{67012788-12CF-4B95-81E1-7D858DB3D21A}" destId="{E4CB10FA-A598-40AC-BB70-94F21815EDA6}" srcOrd="1" destOrd="0" parTransId="{F1CDBD1B-5F49-4B01-955C-AD5BF166AFCA}" sibTransId="{7ED2B604-7717-4049-B576-D61FBAC3DFF5}"/>
    <dgm:cxn modelId="{9F5487E5-0DB0-4972-899C-7D6CD8EF38D3}" type="presOf" srcId="{4599CE66-F2E6-4DC2-BF05-1E945EAD2F0F}" destId="{D9EB5966-C533-4503-B8AD-ED2DCF80442B}" srcOrd="0" destOrd="0" presId="urn:microsoft.com/office/officeart/2005/8/layout/list1"/>
    <dgm:cxn modelId="{7D51FE4F-C2B2-4B23-AEE6-390F020C50FB}" type="presOf" srcId="{68B76ED8-1947-48BD-9DCD-1C4720F281C8}" destId="{11D6722D-BFDB-4CDB-B368-7486F9135F29}" srcOrd="0" destOrd="0" presId="urn:microsoft.com/office/officeart/2005/8/layout/list1"/>
    <dgm:cxn modelId="{A5ACC00E-C1C8-4723-9747-63F5050C9991}" type="presOf" srcId="{67012788-12CF-4B95-81E1-7D858DB3D21A}" destId="{5EDF6980-CA45-4200-805E-48D5820DA582}" srcOrd="1" destOrd="0" presId="urn:microsoft.com/office/officeart/2005/8/layout/list1"/>
    <dgm:cxn modelId="{8CE28A4C-9757-4D43-A915-3EC39B2329AB}" srcId="{10473C82-039A-4577-8C27-315BEE325A9A}" destId="{4EE57E28-7289-46A7-AA59-B2E062464162}" srcOrd="2" destOrd="0" parTransId="{E9BA195C-1CF9-458F-B133-6B2DF90CE675}" sibTransId="{05074BF7-DC98-466A-ABC1-7F4F488616FC}"/>
    <dgm:cxn modelId="{412C37F2-2FC5-462A-AF1F-8FF8DB30E11A}" srcId="{632808CD-9655-4657-B524-433E488CFC13}" destId="{4E329D17-AD27-43F2-A038-E05614A08A2B}" srcOrd="3" destOrd="0" parTransId="{2CB87D85-8E3B-459D-A353-69E2F3E55C3E}" sibTransId="{33AAEF03-7D99-4DEC-958C-0D3151EADEE9}"/>
    <dgm:cxn modelId="{5ABCAA5A-C89A-47F4-A7B4-545F0B4115F1}" type="presOf" srcId="{E4CB10FA-A598-40AC-BB70-94F21815EDA6}" destId="{73E9F23B-42CC-40A2-87FD-BFF5BA02A18A}" srcOrd="0" destOrd="1" presId="urn:microsoft.com/office/officeart/2005/8/layout/list1"/>
    <dgm:cxn modelId="{1A31508A-9706-4C6C-89B2-310FBDF4890F}" srcId="{4EE57E28-7289-46A7-AA59-B2E062464162}" destId="{68B76ED8-1947-48BD-9DCD-1C4720F281C8}" srcOrd="0" destOrd="0" parTransId="{4FCECE72-B0B2-42AB-8885-28FE6EDD5298}" sibTransId="{ECFDD98F-F62D-4AED-87C7-A25B93329E61}"/>
    <dgm:cxn modelId="{F522C88E-0353-46E4-B66D-EBBB9B0CE6D2}" srcId="{632808CD-9655-4657-B524-433E488CFC13}" destId="{59803E98-3477-4504-9975-6D90D974A687}" srcOrd="1" destOrd="0" parTransId="{495A83C4-981F-44E5-A128-FD607137B928}" sibTransId="{EAB77E93-89A9-4A51-9A61-EF64C682A920}"/>
    <dgm:cxn modelId="{2EB91B07-1A50-4347-A8AB-D1DC3DB79AB7}" type="presOf" srcId="{632808CD-9655-4657-B524-433E488CFC13}" destId="{9DF41F7C-432B-451B-83D5-5929CA2EE97F}" srcOrd="1" destOrd="0" presId="urn:microsoft.com/office/officeart/2005/8/layout/list1"/>
    <dgm:cxn modelId="{8A517B57-B200-4C76-BBA5-A8CCA4555D82}" type="presOf" srcId="{632808CD-9655-4657-B524-433E488CFC13}" destId="{07D029B3-B1CB-46F7-A1E6-46675D91F8E2}" srcOrd="0" destOrd="0" presId="urn:microsoft.com/office/officeart/2005/8/layout/list1"/>
    <dgm:cxn modelId="{24418D5F-624F-4CD8-83F3-10AA3E356B8A}" type="presOf" srcId="{59803E98-3477-4504-9975-6D90D974A687}" destId="{D9EB5966-C533-4503-B8AD-ED2DCF80442B}" srcOrd="0" destOrd="1" presId="urn:microsoft.com/office/officeart/2005/8/layout/list1"/>
    <dgm:cxn modelId="{79CB7D7F-B98D-438C-9A92-5ECA664E54F6}" type="presOf" srcId="{10473C82-039A-4577-8C27-315BEE325A9A}" destId="{98B273E1-F8F3-4EE0-A8ED-826D06AC2D43}" srcOrd="0" destOrd="0" presId="urn:microsoft.com/office/officeart/2005/8/layout/list1"/>
    <dgm:cxn modelId="{540E51E3-B853-4F37-A411-653DA1D5C222}" type="presParOf" srcId="{98B273E1-F8F3-4EE0-A8ED-826D06AC2D43}" destId="{E4A8DE8C-46AA-482F-A4FE-591E3642C6C1}" srcOrd="0" destOrd="0" presId="urn:microsoft.com/office/officeart/2005/8/layout/list1"/>
    <dgm:cxn modelId="{9B7B8339-77B8-4CFB-A83D-BC01D88C7A67}" type="presParOf" srcId="{E4A8DE8C-46AA-482F-A4FE-591E3642C6C1}" destId="{759AC9FC-A9E7-4490-AC9D-E0C5641FAEDE}" srcOrd="0" destOrd="0" presId="urn:microsoft.com/office/officeart/2005/8/layout/list1"/>
    <dgm:cxn modelId="{B03CA511-E544-4F6F-8333-FAD921CFAB6F}" type="presParOf" srcId="{E4A8DE8C-46AA-482F-A4FE-591E3642C6C1}" destId="{5EDF6980-CA45-4200-805E-48D5820DA582}" srcOrd="1" destOrd="0" presId="urn:microsoft.com/office/officeart/2005/8/layout/list1"/>
    <dgm:cxn modelId="{7E1F3476-B204-4015-B505-AB6DD0F438D6}" type="presParOf" srcId="{98B273E1-F8F3-4EE0-A8ED-826D06AC2D43}" destId="{59A4E854-8F57-4735-8F0A-9596B6C70728}" srcOrd="1" destOrd="0" presId="urn:microsoft.com/office/officeart/2005/8/layout/list1"/>
    <dgm:cxn modelId="{C2B170DE-316C-45EC-A1F4-6E2D53B01330}" type="presParOf" srcId="{98B273E1-F8F3-4EE0-A8ED-826D06AC2D43}" destId="{73E9F23B-42CC-40A2-87FD-BFF5BA02A18A}" srcOrd="2" destOrd="0" presId="urn:microsoft.com/office/officeart/2005/8/layout/list1"/>
    <dgm:cxn modelId="{D1B9C78E-641D-4AF5-96BA-3EBA7525ED21}" type="presParOf" srcId="{98B273E1-F8F3-4EE0-A8ED-826D06AC2D43}" destId="{E21F47E8-FFB4-411E-92B6-95E52756817D}" srcOrd="3" destOrd="0" presId="urn:microsoft.com/office/officeart/2005/8/layout/list1"/>
    <dgm:cxn modelId="{888C4D77-D8E1-4F95-BB4D-6821C8979D84}" type="presParOf" srcId="{98B273E1-F8F3-4EE0-A8ED-826D06AC2D43}" destId="{E97A4AAF-CE94-492B-AE4E-0E2FCC21351F}" srcOrd="4" destOrd="0" presId="urn:microsoft.com/office/officeart/2005/8/layout/list1"/>
    <dgm:cxn modelId="{F57119ED-0334-4D37-AF48-711713076E58}" type="presParOf" srcId="{E97A4AAF-CE94-492B-AE4E-0E2FCC21351F}" destId="{07D029B3-B1CB-46F7-A1E6-46675D91F8E2}" srcOrd="0" destOrd="0" presId="urn:microsoft.com/office/officeart/2005/8/layout/list1"/>
    <dgm:cxn modelId="{6B160431-A956-4ACE-9BCC-908991BAED11}" type="presParOf" srcId="{E97A4AAF-CE94-492B-AE4E-0E2FCC21351F}" destId="{9DF41F7C-432B-451B-83D5-5929CA2EE97F}" srcOrd="1" destOrd="0" presId="urn:microsoft.com/office/officeart/2005/8/layout/list1"/>
    <dgm:cxn modelId="{383967D5-41AF-4F18-A81B-9A94F420269C}" type="presParOf" srcId="{98B273E1-F8F3-4EE0-A8ED-826D06AC2D43}" destId="{0A09C475-254E-4D24-9837-A39E237BCCFE}" srcOrd="5" destOrd="0" presId="urn:microsoft.com/office/officeart/2005/8/layout/list1"/>
    <dgm:cxn modelId="{AEE6DB7E-7E02-4316-A3D0-88CA357F5155}" type="presParOf" srcId="{98B273E1-F8F3-4EE0-A8ED-826D06AC2D43}" destId="{D9EB5966-C533-4503-B8AD-ED2DCF80442B}" srcOrd="6" destOrd="0" presId="urn:microsoft.com/office/officeart/2005/8/layout/list1"/>
    <dgm:cxn modelId="{44BFA4EF-E1A8-4FC5-97DE-101A63BF748D}" type="presParOf" srcId="{98B273E1-F8F3-4EE0-A8ED-826D06AC2D43}" destId="{1539ABC6-2AB4-418B-83D0-476446710B9E}" srcOrd="7" destOrd="0" presId="urn:microsoft.com/office/officeart/2005/8/layout/list1"/>
    <dgm:cxn modelId="{57C27A4E-5659-44CC-8950-24B0B61076B7}" type="presParOf" srcId="{98B273E1-F8F3-4EE0-A8ED-826D06AC2D43}" destId="{9F48B704-289B-4215-B45C-E589690C0268}" srcOrd="8" destOrd="0" presId="urn:microsoft.com/office/officeart/2005/8/layout/list1"/>
    <dgm:cxn modelId="{FE5CA765-CF37-4C7C-837E-2384043D290B}" type="presParOf" srcId="{9F48B704-289B-4215-B45C-E589690C0268}" destId="{D9CB21FF-4C59-429B-92E2-BF7E1FC440A4}" srcOrd="0" destOrd="0" presId="urn:microsoft.com/office/officeart/2005/8/layout/list1"/>
    <dgm:cxn modelId="{E98CFF2B-761C-4455-BF8C-AFF14D528FFA}" type="presParOf" srcId="{9F48B704-289B-4215-B45C-E589690C0268}" destId="{B34658F6-0B33-4265-B888-7F77ABCCE79C}" srcOrd="1" destOrd="0" presId="urn:microsoft.com/office/officeart/2005/8/layout/list1"/>
    <dgm:cxn modelId="{92D3C2A9-60B6-4EE5-B5E5-A5F89DEB0E3A}" type="presParOf" srcId="{98B273E1-F8F3-4EE0-A8ED-826D06AC2D43}" destId="{808E71C4-20AB-455F-9441-1269286EC835}" srcOrd="9" destOrd="0" presId="urn:microsoft.com/office/officeart/2005/8/layout/list1"/>
    <dgm:cxn modelId="{1AFC25A3-C422-46E1-8611-FD1E8ED9A840}" type="presParOf" srcId="{98B273E1-F8F3-4EE0-A8ED-826D06AC2D43}" destId="{11D6722D-BFDB-4CDB-B368-7486F9135F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A91DF5-F497-4DF0-9132-5E1AC64D622C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5B3AEB6-7687-43CE-8D57-938CB7AE3984}">
      <dgm:prSet phldrT="[Texte]" custT="1"/>
      <dgm:spPr/>
      <dgm:t>
        <a:bodyPr/>
        <a:lstStyle/>
        <a:p>
          <a:r>
            <a:rPr lang="fr-FR" sz="1600" dirty="0" smtClean="0"/>
            <a:t>Limitation progressive des mouvements d’animaux des cheptels non qualifiés</a:t>
          </a:r>
          <a:endParaRPr lang="fr-FR" sz="1600" dirty="0"/>
        </a:p>
      </dgm:t>
    </dgm:pt>
    <dgm:pt modelId="{5EC1278B-296B-4DD0-ACD5-5689EDCACF9D}" type="parTrans" cxnId="{435731D9-E800-4867-AB06-855722CC065A}">
      <dgm:prSet/>
      <dgm:spPr/>
      <dgm:t>
        <a:bodyPr/>
        <a:lstStyle/>
        <a:p>
          <a:endParaRPr lang="fr-FR"/>
        </a:p>
      </dgm:t>
    </dgm:pt>
    <dgm:pt modelId="{4775CF90-56F8-437C-89EA-CDB5180DE347}" type="sibTrans" cxnId="{435731D9-E800-4867-AB06-855722CC065A}">
      <dgm:prSet/>
      <dgm:spPr/>
      <dgm:t>
        <a:bodyPr/>
        <a:lstStyle/>
        <a:p>
          <a:endParaRPr lang="fr-FR"/>
        </a:p>
      </dgm:t>
    </dgm:pt>
    <dgm:pt modelId="{4D9281DC-62FB-4C60-AA53-F881602C27A5}">
      <dgm:prSet phldrT="[Texte]" custT="1"/>
      <dgm:spPr/>
      <dgm:t>
        <a:bodyPr/>
        <a:lstStyle/>
        <a:p>
          <a:r>
            <a:rPr lang="fr-FR" sz="1600" dirty="0" smtClean="0"/>
            <a:t>Obligation de réforme de tous les bovins positifs</a:t>
          </a:r>
          <a:endParaRPr lang="fr-FR" sz="1600" dirty="0"/>
        </a:p>
      </dgm:t>
    </dgm:pt>
    <dgm:pt modelId="{F6C58689-B272-4B9E-A733-3AAAFF64EE80}" type="parTrans" cxnId="{F038C924-5D20-404B-908B-303B2A2AFE52}">
      <dgm:prSet/>
      <dgm:spPr/>
      <dgm:t>
        <a:bodyPr/>
        <a:lstStyle/>
        <a:p>
          <a:endParaRPr lang="fr-FR"/>
        </a:p>
      </dgm:t>
    </dgm:pt>
    <dgm:pt modelId="{AE2B092F-C73F-4D7F-9026-1D3B5327ED3E}" type="sibTrans" cxnId="{F038C924-5D20-404B-908B-303B2A2AFE52}">
      <dgm:prSet/>
      <dgm:spPr/>
      <dgm:t>
        <a:bodyPr/>
        <a:lstStyle/>
        <a:p>
          <a:endParaRPr lang="fr-FR"/>
        </a:p>
      </dgm:t>
    </dgm:pt>
    <dgm:pt modelId="{CD03318F-A738-4E33-BA85-C68E3900FD8F}">
      <dgm:prSet phldrT="[Texte]" custT="1"/>
      <dgm:spPr/>
      <dgm:t>
        <a:bodyPr/>
        <a:lstStyle/>
        <a:p>
          <a:r>
            <a:rPr lang="fr-FR" sz="1600" dirty="0" smtClean="0"/>
            <a:t>Mise en place de la qualification des ateliers d’engraissement en bâtiment</a:t>
          </a:r>
          <a:endParaRPr lang="fr-FR" sz="1600" dirty="0"/>
        </a:p>
      </dgm:t>
    </dgm:pt>
    <dgm:pt modelId="{6DE13C0A-D94F-44A0-A26F-A63B66C30947}" type="parTrans" cxnId="{5F2E2000-7E9F-4A18-97F9-39259FF8C2A6}">
      <dgm:prSet/>
      <dgm:spPr/>
      <dgm:t>
        <a:bodyPr/>
        <a:lstStyle/>
        <a:p>
          <a:endParaRPr lang="fr-FR"/>
        </a:p>
      </dgm:t>
    </dgm:pt>
    <dgm:pt modelId="{648095DC-AB5E-41F3-9BE5-90576D438EA2}" type="sibTrans" cxnId="{5F2E2000-7E9F-4A18-97F9-39259FF8C2A6}">
      <dgm:prSet/>
      <dgm:spPr/>
      <dgm:t>
        <a:bodyPr/>
        <a:lstStyle/>
        <a:p>
          <a:endParaRPr lang="fr-FR"/>
        </a:p>
      </dgm:t>
    </dgm:pt>
    <dgm:pt modelId="{079C2EB8-49BE-49E1-BC06-2F41F9E5C6C1}" type="pres">
      <dgm:prSet presAssocID="{C5A91DF5-F497-4DF0-9132-5E1AC64D62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268B4B7B-3DA5-44FB-8BE7-7222DF2CD212}" type="pres">
      <dgm:prSet presAssocID="{C5A91DF5-F497-4DF0-9132-5E1AC64D622C}" presName="Name1" presStyleCnt="0"/>
      <dgm:spPr/>
    </dgm:pt>
    <dgm:pt modelId="{991E538A-9BEE-4F7D-BB35-CAD2F0B4FF17}" type="pres">
      <dgm:prSet presAssocID="{C5A91DF5-F497-4DF0-9132-5E1AC64D622C}" presName="cycle" presStyleCnt="0"/>
      <dgm:spPr/>
    </dgm:pt>
    <dgm:pt modelId="{920BEBA2-D215-4E19-A7F3-603EAF1B19D1}" type="pres">
      <dgm:prSet presAssocID="{C5A91DF5-F497-4DF0-9132-5E1AC64D622C}" presName="srcNode" presStyleLbl="node1" presStyleIdx="0" presStyleCnt="3"/>
      <dgm:spPr/>
    </dgm:pt>
    <dgm:pt modelId="{900469CE-CB28-4287-A18A-08BBD9BB21AD}" type="pres">
      <dgm:prSet presAssocID="{C5A91DF5-F497-4DF0-9132-5E1AC64D622C}" presName="conn" presStyleLbl="parChTrans1D2" presStyleIdx="0" presStyleCnt="1"/>
      <dgm:spPr/>
      <dgm:t>
        <a:bodyPr/>
        <a:lstStyle/>
        <a:p>
          <a:endParaRPr lang="fr-FR"/>
        </a:p>
      </dgm:t>
    </dgm:pt>
    <dgm:pt modelId="{D4206CA6-96CC-4622-8BBE-C528F44DA860}" type="pres">
      <dgm:prSet presAssocID="{C5A91DF5-F497-4DF0-9132-5E1AC64D622C}" presName="extraNode" presStyleLbl="node1" presStyleIdx="0" presStyleCnt="3"/>
      <dgm:spPr/>
    </dgm:pt>
    <dgm:pt modelId="{090A7C29-FFD5-415B-8031-0285F4FA5BA9}" type="pres">
      <dgm:prSet presAssocID="{C5A91DF5-F497-4DF0-9132-5E1AC64D622C}" presName="dstNode" presStyleLbl="node1" presStyleIdx="0" presStyleCnt="3"/>
      <dgm:spPr/>
    </dgm:pt>
    <dgm:pt modelId="{C89A67F8-A74C-49A0-8F4D-CBCA08D3AC15}" type="pres">
      <dgm:prSet presAssocID="{C5B3AEB6-7687-43CE-8D57-938CB7AE39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8CC863-3AC8-49A9-817B-1C7DC7418CEA}" type="pres">
      <dgm:prSet presAssocID="{C5B3AEB6-7687-43CE-8D57-938CB7AE3984}" presName="accent_1" presStyleCnt="0"/>
      <dgm:spPr/>
    </dgm:pt>
    <dgm:pt modelId="{CDAE14C1-1365-4519-A9A5-D644990F25E9}" type="pres">
      <dgm:prSet presAssocID="{C5B3AEB6-7687-43CE-8D57-938CB7AE3984}" presName="accentRepeatNode" presStyleLbl="solidFgAcc1" presStyleIdx="0" presStyleCnt="3"/>
      <dgm:spPr/>
    </dgm:pt>
    <dgm:pt modelId="{5790B5FF-8AC0-4C40-88B4-043A478E72F6}" type="pres">
      <dgm:prSet presAssocID="{4D9281DC-62FB-4C60-AA53-F881602C27A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EE09FA-52FF-4182-ADD2-651D62BF2FF6}" type="pres">
      <dgm:prSet presAssocID="{4D9281DC-62FB-4C60-AA53-F881602C27A5}" presName="accent_2" presStyleCnt="0"/>
      <dgm:spPr/>
    </dgm:pt>
    <dgm:pt modelId="{CB7C90BA-53CC-43DB-980C-54A3EFB62A2C}" type="pres">
      <dgm:prSet presAssocID="{4D9281DC-62FB-4C60-AA53-F881602C27A5}" presName="accentRepeatNode" presStyleLbl="solidFgAcc1" presStyleIdx="1" presStyleCnt="3"/>
      <dgm:spPr/>
    </dgm:pt>
    <dgm:pt modelId="{FB7AD8F7-090C-4073-85CC-EAA03C297866}" type="pres">
      <dgm:prSet presAssocID="{CD03318F-A738-4E33-BA85-C68E3900FD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2F8692-AD49-41F6-9435-67A38A5F83A6}" type="pres">
      <dgm:prSet presAssocID="{CD03318F-A738-4E33-BA85-C68E3900FD8F}" presName="accent_3" presStyleCnt="0"/>
      <dgm:spPr/>
    </dgm:pt>
    <dgm:pt modelId="{0BFCF177-2818-446F-AA26-7AC7012F6E40}" type="pres">
      <dgm:prSet presAssocID="{CD03318F-A738-4E33-BA85-C68E3900FD8F}" presName="accentRepeatNode" presStyleLbl="solidFgAcc1" presStyleIdx="2" presStyleCnt="3"/>
      <dgm:spPr/>
    </dgm:pt>
  </dgm:ptLst>
  <dgm:cxnLst>
    <dgm:cxn modelId="{F038C924-5D20-404B-908B-303B2A2AFE52}" srcId="{C5A91DF5-F497-4DF0-9132-5E1AC64D622C}" destId="{4D9281DC-62FB-4C60-AA53-F881602C27A5}" srcOrd="1" destOrd="0" parTransId="{F6C58689-B272-4B9E-A733-3AAAFF64EE80}" sibTransId="{AE2B092F-C73F-4D7F-9026-1D3B5327ED3E}"/>
    <dgm:cxn modelId="{F391FF9D-DED5-40A5-A2CB-F1BF00BF9CE2}" type="presOf" srcId="{4775CF90-56F8-437C-89EA-CDB5180DE347}" destId="{900469CE-CB28-4287-A18A-08BBD9BB21AD}" srcOrd="0" destOrd="0" presId="urn:microsoft.com/office/officeart/2008/layout/VerticalCurvedList"/>
    <dgm:cxn modelId="{5F2E2000-7E9F-4A18-97F9-39259FF8C2A6}" srcId="{C5A91DF5-F497-4DF0-9132-5E1AC64D622C}" destId="{CD03318F-A738-4E33-BA85-C68E3900FD8F}" srcOrd="2" destOrd="0" parTransId="{6DE13C0A-D94F-44A0-A26F-A63B66C30947}" sibTransId="{648095DC-AB5E-41F3-9BE5-90576D438EA2}"/>
    <dgm:cxn modelId="{435731D9-E800-4867-AB06-855722CC065A}" srcId="{C5A91DF5-F497-4DF0-9132-5E1AC64D622C}" destId="{C5B3AEB6-7687-43CE-8D57-938CB7AE3984}" srcOrd="0" destOrd="0" parTransId="{5EC1278B-296B-4DD0-ACD5-5689EDCACF9D}" sibTransId="{4775CF90-56F8-437C-89EA-CDB5180DE347}"/>
    <dgm:cxn modelId="{C05ABC44-784F-4AB7-A345-37819A551874}" type="presOf" srcId="{CD03318F-A738-4E33-BA85-C68E3900FD8F}" destId="{FB7AD8F7-090C-4073-85CC-EAA03C297866}" srcOrd="0" destOrd="0" presId="urn:microsoft.com/office/officeart/2008/layout/VerticalCurvedList"/>
    <dgm:cxn modelId="{9FF9254D-EA37-43E0-8AD9-7535B3818989}" type="presOf" srcId="{C5B3AEB6-7687-43CE-8D57-938CB7AE3984}" destId="{C89A67F8-A74C-49A0-8F4D-CBCA08D3AC15}" srcOrd="0" destOrd="0" presId="urn:microsoft.com/office/officeart/2008/layout/VerticalCurvedList"/>
    <dgm:cxn modelId="{A745670B-0E7E-4B91-88CD-020B5550068E}" type="presOf" srcId="{4D9281DC-62FB-4C60-AA53-F881602C27A5}" destId="{5790B5FF-8AC0-4C40-88B4-043A478E72F6}" srcOrd="0" destOrd="0" presId="urn:microsoft.com/office/officeart/2008/layout/VerticalCurvedList"/>
    <dgm:cxn modelId="{AA6177D8-CAD7-4DF5-B3AA-D517E29F7C65}" type="presOf" srcId="{C5A91DF5-F497-4DF0-9132-5E1AC64D622C}" destId="{079C2EB8-49BE-49E1-BC06-2F41F9E5C6C1}" srcOrd="0" destOrd="0" presId="urn:microsoft.com/office/officeart/2008/layout/VerticalCurvedList"/>
    <dgm:cxn modelId="{ABF950DE-F6F9-4DC4-B97A-18894C564DD8}" type="presParOf" srcId="{079C2EB8-49BE-49E1-BC06-2F41F9E5C6C1}" destId="{268B4B7B-3DA5-44FB-8BE7-7222DF2CD212}" srcOrd="0" destOrd="0" presId="urn:microsoft.com/office/officeart/2008/layout/VerticalCurvedList"/>
    <dgm:cxn modelId="{37ED01B7-3BB4-4565-A561-153C8C32035E}" type="presParOf" srcId="{268B4B7B-3DA5-44FB-8BE7-7222DF2CD212}" destId="{991E538A-9BEE-4F7D-BB35-CAD2F0B4FF17}" srcOrd="0" destOrd="0" presId="urn:microsoft.com/office/officeart/2008/layout/VerticalCurvedList"/>
    <dgm:cxn modelId="{255BD6D7-FEEE-491E-AD41-3A7B5E3ACF8A}" type="presParOf" srcId="{991E538A-9BEE-4F7D-BB35-CAD2F0B4FF17}" destId="{920BEBA2-D215-4E19-A7F3-603EAF1B19D1}" srcOrd="0" destOrd="0" presId="urn:microsoft.com/office/officeart/2008/layout/VerticalCurvedList"/>
    <dgm:cxn modelId="{01534820-B05C-4761-B421-AA3913D00DC5}" type="presParOf" srcId="{991E538A-9BEE-4F7D-BB35-CAD2F0B4FF17}" destId="{900469CE-CB28-4287-A18A-08BBD9BB21AD}" srcOrd="1" destOrd="0" presId="urn:microsoft.com/office/officeart/2008/layout/VerticalCurvedList"/>
    <dgm:cxn modelId="{60417D7E-5E90-4951-8175-9BF9C1F03D81}" type="presParOf" srcId="{991E538A-9BEE-4F7D-BB35-CAD2F0B4FF17}" destId="{D4206CA6-96CC-4622-8BBE-C528F44DA860}" srcOrd="2" destOrd="0" presId="urn:microsoft.com/office/officeart/2008/layout/VerticalCurvedList"/>
    <dgm:cxn modelId="{F020D96D-313C-4A58-BB6E-968438196770}" type="presParOf" srcId="{991E538A-9BEE-4F7D-BB35-CAD2F0B4FF17}" destId="{090A7C29-FFD5-415B-8031-0285F4FA5BA9}" srcOrd="3" destOrd="0" presId="urn:microsoft.com/office/officeart/2008/layout/VerticalCurvedList"/>
    <dgm:cxn modelId="{81282A55-EB2C-4D8C-9984-AE64639D10E3}" type="presParOf" srcId="{268B4B7B-3DA5-44FB-8BE7-7222DF2CD212}" destId="{C89A67F8-A74C-49A0-8F4D-CBCA08D3AC15}" srcOrd="1" destOrd="0" presId="urn:microsoft.com/office/officeart/2008/layout/VerticalCurvedList"/>
    <dgm:cxn modelId="{3B78FC82-3448-49E2-9D34-86ABF7C0657A}" type="presParOf" srcId="{268B4B7B-3DA5-44FB-8BE7-7222DF2CD212}" destId="{DA8CC863-3AC8-49A9-817B-1C7DC7418CEA}" srcOrd="2" destOrd="0" presId="urn:microsoft.com/office/officeart/2008/layout/VerticalCurvedList"/>
    <dgm:cxn modelId="{212D5FD6-1768-43B0-B4F2-FA80CB9CCE1C}" type="presParOf" srcId="{DA8CC863-3AC8-49A9-817B-1C7DC7418CEA}" destId="{CDAE14C1-1365-4519-A9A5-D644990F25E9}" srcOrd="0" destOrd="0" presId="urn:microsoft.com/office/officeart/2008/layout/VerticalCurvedList"/>
    <dgm:cxn modelId="{3793E9C6-354B-4FA4-AF39-F7E9C1E19ED2}" type="presParOf" srcId="{268B4B7B-3DA5-44FB-8BE7-7222DF2CD212}" destId="{5790B5FF-8AC0-4C40-88B4-043A478E72F6}" srcOrd="3" destOrd="0" presId="urn:microsoft.com/office/officeart/2008/layout/VerticalCurvedList"/>
    <dgm:cxn modelId="{FBC1A159-9274-4AC5-90B9-8061D1A69B32}" type="presParOf" srcId="{268B4B7B-3DA5-44FB-8BE7-7222DF2CD212}" destId="{F9EE09FA-52FF-4182-ADD2-651D62BF2FF6}" srcOrd="4" destOrd="0" presId="urn:microsoft.com/office/officeart/2008/layout/VerticalCurvedList"/>
    <dgm:cxn modelId="{EB99CCF7-A663-4B87-93A9-6C1FF4BB76CC}" type="presParOf" srcId="{F9EE09FA-52FF-4182-ADD2-651D62BF2FF6}" destId="{CB7C90BA-53CC-43DB-980C-54A3EFB62A2C}" srcOrd="0" destOrd="0" presId="urn:microsoft.com/office/officeart/2008/layout/VerticalCurvedList"/>
    <dgm:cxn modelId="{2F52E62A-3306-4175-99E6-9AC3189ECE65}" type="presParOf" srcId="{268B4B7B-3DA5-44FB-8BE7-7222DF2CD212}" destId="{FB7AD8F7-090C-4073-85CC-EAA03C297866}" srcOrd="5" destOrd="0" presId="urn:microsoft.com/office/officeart/2008/layout/VerticalCurvedList"/>
    <dgm:cxn modelId="{4EBD77B3-58DA-488C-A2DA-FA7DD0243923}" type="presParOf" srcId="{268B4B7B-3DA5-44FB-8BE7-7222DF2CD212}" destId="{B02F8692-AD49-41F6-9435-67A38A5F83A6}" srcOrd="6" destOrd="0" presId="urn:microsoft.com/office/officeart/2008/layout/VerticalCurvedList"/>
    <dgm:cxn modelId="{B4ADF370-ACC2-44E7-9155-F8BD7E34D53E}" type="presParOf" srcId="{B02F8692-AD49-41F6-9435-67A38A5F83A6}" destId="{0BFCF177-2818-446F-AA26-7AC7012F6E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6D522E-15E0-4C54-BBA2-32A9E1F6DCB5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7572069-5EBD-424B-B3DA-9A921867C43D}">
      <dgm:prSet phldrT="[Texte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fr-FR" dirty="0" smtClean="0">
              <a:ln>
                <a:noFill/>
              </a:ln>
              <a:solidFill>
                <a:schemeClr val="tx1"/>
              </a:solidFill>
            </a:rPr>
            <a:t>Taux prévalence animaux de plus de 12 mois</a:t>
          </a:r>
          <a:endParaRPr lang="fr-FR" dirty="0">
            <a:ln>
              <a:noFill/>
            </a:ln>
            <a:solidFill>
              <a:schemeClr val="tx1"/>
            </a:solidFill>
          </a:endParaRPr>
        </a:p>
      </dgm:t>
    </dgm:pt>
    <dgm:pt modelId="{9998268C-17ED-4C0B-9986-065C12C634D7}" type="parTrans" cxnId="{E845814D-8188-4F5C-AF1F-9BB7EF53A8B0}">
      <dgm:prSet/>
      <dgm:spPr/>
      <dgm:t>
        <a:bodyPr/>
        <a:lstStyle/>
        <a:p>
          <a:endParaRPr lang="fr-FR"/>
        </a:p>
      </dgm:t>
    </dgm:pt>
    <dgm:pt modelId="{BE6D81F7-049C-4DDE-82FF-4E5FB5D860DD}" type="sibTrans" cxnId="{E845814D-8188-4F5C-AF1F-9BB7EF53A8B0}">
      <dgm:prSet/>
      <dgm:spPr/>
      <dgm:t>
        <a:bodyPr/>
        <a:lstStyle/>
        <a:p>
          <a:endParaRPr lang="fr-FR"/>
        </a:p>
      </dgm:t>
    </dgm:pt>
    <dgm:pt modelId="{3433DECA-F645-4F79-A60F-4BD371F1988E}">
      <dgm:prSet phldrT="[Texte]"/>
      <dgm:spPr>
        <a:noFill/>
        <a:ln>
          <a:solidFill>
            <a:srgbClr val="FF451B"/>
          </a:solidFill>
        </a:ln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Tx</a:t>
          </a:r>
          <a:r>
            <a:rPr lang="fr-FR" dirty="0" smtClean="0">
              <a:solidFill>
                <a:schemeClr val="tx1"/>
              </a:solidFill>
            </a:rPr>
            <a:t> &lt; 20 %</a:t>
          </a:r>
          <a:endParaRPr lang="fr-FR" dirty="0">
            <a:solidFill>
              <a:schemeClr val="tx1"/>
            </a:solidFill>
          </a:endParaRPr>
        </a:p>
      </dgm:t>
    </dgm:pt>
    <dgm:pt modelId="{D6E434B1-E62C-4D20-852B-3D69408A8412}" type="parTrans" cxnId="{A2F4918D-B9B4-4AE3-80EF-D5BAD3F95247}">
      <dgm:prSet/>
      <dgm:spPr/>
      <dgm:t>
        <a:bodyPr/>
        <a:lstStyle/>
        <a:p>
          <a:endParaRPr lang="fr-FR"/>
        </a:p>
      </dgm:t>
    </dgm:pt>
    <dgm:pt modelId="{D747C7FD-9041-4C8C-AB7F-138854220B9F}" type="sibTrans" cxnId="{A2F4918D-B9B4-4AE3-80EF-D5BAD3F95247}">
      <dgm:prSet/>
      <dgm:spPr/>
      <dgm:t>
        <a:bodyPr/>
        <a:lstStyle/>
        <a:p>
          <a:endParaRPr lang="fr-FR"/>
        </a:p>
      </dgm:t>
    </dgm:pt>
    <dgm:pt modelId="{B1B19366-B4CA-4930-9DD0-97623492D362}">
      <dgm:prSet phldrT="[Texte]"/>
      <dgm:spPr>
        <a:noFill/>
        <a:ln>
          <a:solidFill>
            <a:srgbClr val="FF451B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20 &lt; </a:t>
          </a:r>
          <a:r>
            <a:rPr lang="fr-FR" dirty="0" err="1" smtClean="0">
              <a:solidFill>
                <a:schemeClr val="tx1"/>
              </a:solidFill>
            </a:rPr>
            <a:t>Tx</a:t>
          </a:r>
          <a:r>
            <a:rPr lang="fr-FR" dirty="0" smtClean="0">
              <a:solidFill>
                <a:schemeClr val="tx1"/>
              </a:solidFill>
            </a:rPr>
            <a:t> &lt; 40 %</a:t>
          </a:r>
          <a:endParaRPr lang="fr-FR" dirty="0">
            <a:solidFill>
              <a:schemeClr val="tx1"/>
            </a:solidFill>
          </a:endParaRPr>
        </a:p>
      </dgm:t>
    </dgm:pt>
    <dgm:pt modelId="{E0E0357E-D97F-468E-9093-76484A38FFD2}" type="parTrans" cxnId="{4F5B0297-6214-47D6-8FCC-6B82B7A4091C}">
      <dgm:prSet/>
      <dgm:spPr/>
      <dgm:t>
        <a:bodyPr/>
        <a:lstStyle/>
        <a:p>
          <a:endParaRPr lang="fr-FR"/>
        </a:p>
      </dgm:t>
    </dgm:pt>
    <dgm:pt modelId="{BC15835E-344C-4E41-914C-9B6617BEEA2F}" type="sibTrans" cxnId="{4F5B0297-6214-47D6-8FCC-6B82B7A4091C}">
      <dgm:prSet/>
      <dgm:spPr/>
      <dgm:t>
        <a:bodyPr/>
        <a:lstStyle/>
        <a:p>
          <a:endParaRPr lang="fr-FR"/>
        </a:p>
      </dgm:t>
    </dgm:pt>
    <dgm:pt modelId="{289ADD59-1F36-48A4-A238-776777C80C0C}">
      <dgm:prSet phldrT="[Texte]"/>
      <dgm:spPr>
        <a:noFill/>
        <a:ln>
          <a:solidFill>
            <a:srgbClr val="FF451B"/>
          </a:solidFill>
        </a:ln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Tx</a:t>
          </a:r>
          <a:r>
            <a:rPr lang="fr-FR" dirty="0" smtClean="0">
              <a:solidFill>
                <a:schemeClr val="tx1"/>
              </a:solidFill>
            </a:rPr>
            <a:t> &gt; 40 %</a:t>
          </a:r>
          <a:endParaRPr lang="fr-FR" dirty="0">
            <a:solidFill>
              <a:schemeClr val="tx1"/>
            </a:solidFill>
          </a:endParaRPr>
        </a:p>
      </dgm:t>
    </dgm:pt>
    <dgm:pt modelId="{9567CF4A-CCCA-4D07-94F3-C951A556F67C}" type="parTrans" cxnId="{15302A0C-9ACF-4E28-ACB9-98CB22B9FF6E}">
      <dgm:prSet/>
      <dgm:spPr/>
      <dgm:t>
        <a:bodyPr/>
        <a:lstStyle/>
        <a:p>
          <a:endParaRPr lang="fr-FR"/>
        </a:p>
      </dgm:t>
    </dgm:pt>
    <dgm:pt modelId="{DCC0A7AC-0EF6-453A-A2E2-01F8F3686630}" type="sibTrans" cxnId="{15302A0C-9ACF-4E28-ACB9-98CB22B9FF6E}">
      <dgm:prSet/>
      <dgm:spPr/>
      <dgm:t>
        <a:bodyPr/>
        <a:lstStyle/>
        <a:p>
          <a:endParaRPr lang="fr-FR"/>
        </a:p>
      </dgm:t>
    </dgm:pt>
    <dgm:pt modelId="{CB8F6892-AE60-4ADC-A2F4-FB83CE2356CC}">
      <dgm:prSet phldrT="[Texte]" custT="1"/>
      <dgm:spPr>
        <a:noFill/>
        <a:ln>
          <a:solidFill>
            <a:srgbClr val="A01632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Réforme sur </a:t>
          </a:r>
          <a:r>
            <a:rPr lang="fr-FR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12</a:t>
          </a:r>
          <a:r>
            <a:rPr lang="fr-FR" sz="1400" dirty="0" smtClean="0">
              <a:solidFill>
                <a:schemeClr val="tx1"/>
              </a:solidFill>
            </a:rPr>
            <a:t> mois</a:t>
          </a:r>
          <a:endParaRPr lang="fr-FR" sz="1400" dirty="0">
            <a:solidFill>
              <a:schemeClr val="tx1"/>
            </a:solidFill>
          </a:endParaRPr>
        </a:p>
      </dgm:t>
    </dgm:pt>
    <dgm:pt modelId="{736BFC3A-C566-4E72-BC6E-B96F182DDF4C}" type="parTrans" cxnId="{C75C8890-68DC-40D3-9A89-B78061730BC1}">
      <dgm:prSet/>
      <dgm:spPr/>
      <dgm:t>
        <a:bodyPr/>
        <a:lstStyle/>
        <a:p>
          <a:endParaRPr lang="fr-FR"/>
        </a:p>
      </dgm:t>
    </dgm:pt>
    <dgm:pt modelId="{67924D03-964F-4F65-8624-93CDFA58E36F}" type="sibTrans" cxnId="{C75C8890-68DC-40D3-9A89-B78061730BC1}">
      <dgm:prSet/>
      <dgm:spPr/>
      <dgm:t>
        <a:bodyPr/>
        <a:lstStyle/>
        <a:p>
          <a:endParaRPr lang="fr-FR"/>
        </a:p>
      </dgm:t>
    </dgm:pt>
    <dgm:pt modelId="{6BD07258-1544-4D31-A414-9753ABA310DE}">
      <dgm:prSet phldrT="[Texte]" custT="1"/>
      <dgm:spPr>
        <a:noFill/>
        <a:ln>
          <a:solidFill>
            <a:srgbClr val="A01632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Réforme sur </a:t>
          </a:r>
          <a:r>
            <a:rPr lang="fr-FR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24</a:t>
          </a:r>
          <a:r>
            <a:rPr lang="fr-FR" sz="1400" dirty="0" smtClean="0">
              <a:solidFill>
                <a:schemeClr val="tx1"/>
              </a:solidFill>
            </a:rPr>
            <a:t> mois</a:t>
          </a:r>
          <a:br>
            <a:rPr lang="fr-FR" sz="1400" dirty="0" smtClean="0">
              <a:solidFill>
                <a:schemeClr val="tx1"/>
              </a:solidFill>
            </a:rPr>
          </a:br>
          <a:r>
            <a:rPr lang="fr-FR" sz="1100" dirty="0" smtClean="0">
              <a:solidFill>
                <a:schemeClr val="tx1"/>
              </a:solidFill>
            </a:rPr>
            <a:t>Dont 40% la première année</a:t>
          </a:r>
          <a:endParaRPr lang="fr-FR" sz="1100" dirty="0">
            <a:solidFill>
              <a:schemeClr val="tx1"/>
            </a:solidFill>
          </a:endParaRPr>
        </a:p>
      </dgm:t>
    </dgm:pt>
    <dgm:pt modelId="{BD3E16B6-24C7-43D2-8F68-3B37304639C8}" type="parTrans" cxnId="{2AB53E4B-F8BA-4C4E-BEF4-49B437A60276}">
      <dgm:prSet/>
      <dgm:spPr/>
      <dgm:t>
        <a:bodyPr/>
        <a:lstStyle/>
        <a:p>
          <a:endParaRPr lang="fr-FR"/>
        </a:p>
      </dgm:t>
    </dgm:pt>
    <dgm:pt modelId="{C860632D-167A-4141-B73A-456F0C3141F0}" type="sibTrans" cxnId="{2AB53E4B-F8BA-4C4E-BEF4-49B437A60276}">
      <dgm:prSet/>
      <dgm:spPr/>
      <dgm:t>
        <a:bodyPr/>
        <a:lstStyle/>
        <a:p>
          <a:endParaRPr lang="fr-FR"/>
        </a:p>
      </dgm:t>
    </dgm:pt>
    <dgm:pt modelId="{059D45D8-D788-47C3-8CDF-5E368B3823E8}">
      <dgm:prSet phldrT="[Texte]" custT="1"/>
      <dgm:spPr>
        <a:noFill/>
        <a:ln>
          <a:solidFill>
            <a:srgbClr val="A01632"/>
          </a:solidFill>
        </a:ln>
      </dgm:spPr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Réforme sur </a:t>
          </a:r>
          <a:r>
            <a:rPr lang="fr-FR" sz="1400" dirty="0" smtClean="0">
              <a:solidFill>
                <a:schemeClr val="tx2">
                  <a:lumMod val="60000"/>
                  <a:lumOff val="40000"/>
                </a:schemeClr>
              </a:solidFill>
            </a:rPr>
            <a:t>36</a:t>
          </a:r>
          <a:r>
            <a:rPr lang="fr-FR" sz="1400" dirty="0" smtClean="0">
              <a:solidFill>
                <a:schemeClr val="tx1"/>
              </a:solidFill>
            </a:rPr>
            <a:t> mois</a:t>
          </a:r>
          <a:br>
            <a:rPr lang="fr-FR" sz="1400" dirty="0" smtClean="0">
              <a:solidFill>
                <a:schemeClr val="tx1"/>
              </a:solidFill>
            </a:rPr>
          </a:br>
          <a:r>
            <a:rPr lang="fr-FR" sz="1100" dirty="0" smtClean="0">
              <a:solidFill>
                <a:schemeClr val="tx1"/>
              </a:solidFill>
            </a:rPr>
            <a:t>Dont 2/3 les deux premières années</a:t>
          </a:r>
          <a:endParaRPr lang="fr-FR" sz="1100" dirty="0">
            <a:solidFill>
              <a:schemeClr val="tx1"/>
            </a:solidFill>
          </a:endParaRPr>
        </a:p>
      </dgm:t>
    </dgm:pt>
    <dgm:pt modelId="{A59274C4-01CA-4DB2-ABF7-270D327E879A}" type="parTrans" cxnId="{9C98F1BC-290E-4DA5-BF9A-A1BE1FA3D92F}">
      <dgm:prSet/>
      <dgm:spPr/>
      <dgm:t>
        <a:bodyPr/>
        <a:lstStyle/>
        <a:p>
          <a:endParaRPr lang="fr-FR"/>
        </a:p>
      </dgm:t>
    </dgm:pt>
    <dgm:pt modelId="{1AC844DD-E93E-4FF5-A8C4-16924DF7B896}" type="sibTrans" cxnId="{9C98F1BC-290E-4DA5-BF9A-A1BE1FA3D92F}">
      <dgm:prSet/>
      <dgm:spPr/>
      <dgm:t>
        <a:bodyPr/>
        <a:lstStyle/>
        <a:p>
          <a:endParaRPr lang="fr-FR"/>
        </a:p>
      </dgm:t>
    </dgm:pt>
    <dgm:pt modelId="{1669A235-9608-4ACF-B127-BE79CCE50C09}" type="pres">
      <dgm:prSet presAssocID="{FC6D522E-15E0-4C54-BBA2-32A9E1F6DC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6EBD43E-9EF6-4418-8EA7-7A953DF3CECA}" type="pres">
      <dgm:prSet presAssocID="{B7572069-5EBD-424B-B3DA-9A921867C43D}" presName="hierRoot1" presStyleCnt="0">
        <dgm:presLayoutVars>
          <dgm:hierBranch val="init"/>
        </dgm:presLayoutVars>
      </dgm:prSet>
      <dgm:spPr/>
    </dgm:pt>
    <dgm:pt modelId="{72847C80-7AF0-4777-A82D-522FA108D4B6}" type="pres">
      <dgm:prSet presAssocID="{B7572069-5EBD-424B-B3DA-9A921867C43D}" presName="rootComposite1" presStyleCnt="0"/>
      <dgm:spPr/>
    </dgm:pt>
    <dgm:pt modelId="{B7F56602-624E-45EF-AC75-F91E8CBDD57A}" type="pres">
      <dgm:prSet presAssocID="{B7572069-5EBD-424B-B3DA-9A921867C4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941B1B-DCFA-459B-B59D-EC84DD8781F0}" type="pres">
      <dgm:prSet presAssocID="{B7572069-5EBD-424B-B3DA-9A921867C43D}" presName="rootConnector1" presStyleLbl="node1" presStyleIdx="0" presStyleCnt="0"/>
      <dgm:spPr/>
      <dgm:t>
        <a:bodyPr/>
        <a:lstStyle/>
        <a:p>
          <a:endParaRPr lang="fr-FR"/>
        </a:p>
      </dgm:t>
    </dgm:pt>
    <dgm:pt modelId="{C45D751E-CE3B-4D54-B6D3-459F69FF8D27}" type="pres">
      <dgm:prSet presAssocID="{B7572069-5EBD-424B-B3DA-9A921867C43D}" presName="hierChild2" presStyleCnt="0"/>
      <dgm:spPr/>
    </dgm:pt>
    <dgm:pt modelId="{6F724DF6-5740-42AF-95F3-255F4F39849D}" type="pres">
      <dgm:prSet presAssocID="{D6E434B1-E62C-4D20-852B-3D69408A8412}" presName="Name37" presStyleLbl="parChTrans1D2" presStyleIdx="0" presStyleCnt="3"/>
      <dgm:spPr/>
      <dgm:t>
        <a:bodyPr/>
        <a:lstStyle/>
        <a:p>
          <a:endParaRPr lang="fr-FR"/>
        </a:p>
      </dgm:t>
    </dgm:pt>
    <dgm:pt modelId="{AF8B8DE1-2125-41E9-9904-871D08DA3231}" type="pres">
      <dgm:prSet presAssocID="{3433DECA-F645-4F79-A60F-4BD371F1988E}" presName="hierRoot2" presStyleCnt="0">
        <dgm:presLayoutVars>
          <dgm:hierBranch val="init"/>
        </dgm:presLayoutVars>
      </dgm:prSet>
      <dgm:spPr/>
    </dgm:pt>
    <dgm:pt modelId="{AE405F43-19A0-49FA-A3CD-0E3671DFE01D}" type="pres">
      <dgm:prSet presAssocID="{3433DECA-F645-4F79-A60F-4BD371F1988E}" presName="rootComposite" presStyleCnt="0"/>
      <dgm:spPr/>
    </dgm:pt>
    <dgm:pt modelId="{28504CC2-93E6-495B-972C-D290D0DC8F93}" type="pres">
      <dgm:prSet presAssocID="{3433DECA-F645-4F79-A60F-4BD371F1988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569C68-FD1D-45B4-868C-7FD0DEDC4777}" type="pres">
      <dgm:prSet presAssocID="{3433DECA-F645-4F79-A60F-4BD371F1988E}" presName="rootConnector" presStyleLbl="node2" presStyleIdx="0" presStyleCnt="3"/>
      <dgm:spPr/>
      <dgm:t>
        <a:bodyPr/>
        <a:lstStyle/>
        <a:p>
          <a:endParaRPr lang="fr-FR"/>
        </a:p>
      </dgm:t>
    </dgm:pt>
    <dgm:pt modelId="{606787C9-E1F9-4BD7-8F99-96BD7F1ABD03}" type="pres">
      <dgm:prSet presAssocID="{3433DECA-F645-4F79-A60F-4BD371F1988E}" presName="hierChild4" presStyleCnt="0"/>
      <dgm:spPr/>
    </dgm:pt>
    <dgm:pt modelId="{098A322A-1086-4E85-8AEF-34F8AC4A0118}" type="pres">
      <dgm:prSet presAssocID="{736BFC3A-C566-4E72-BC6E-B96F182DDF4C}" presName="Name37" presStyleLbl="parChTrans1D3" presStyleIdx="0" presStyleCnt="3"/>
      <dgm:spPr/>
      <dgm:t>
        <a:bodyPr/>
        <a:lstStyle/>
        <a:p>
          <a:endParaRPr lang="fr-FR"/>
        </a:p>
      </dgm:t>
    </dgm:pt>
    <dgm:pt modelId="{033DC467-13C4-438E-98A3-9B539FAD84FB}" type="pres">
      <dgm:prSet presAssocID="{CB8F6892-AE60-4ADC-A2F4-FB83CE2356CC}" presName="hierRoot2" presStyleCnt="0">
        <dgm:presLayoutVars>
          <dgm:hierBranch val="init"/>
        </dgm:presLayoutVars>
      </dgm:prSet>
      <dgm:spPr/>
    </dgm:pt>
    <dgm:pt modelId="{9A7381DE-036C-4AAB-85BC-7870CA71E65F}" type="pres">
      <dgm:prSet presAssocID="{CB8F6892-AE60-4ADC-A2F4-FB83CE2356CC}" presName="rootComposite" presStyleCnt="0"/>
      <dgm:spPr/>
    </dgm:pt>
    <dgm:pt modelId="{75867ECA-FDBF-4C28-BE0B-4184122A336B}" type="pres">
      <dgm:prSet presAssocID="{CB8F6892-AE60-4ADC-A2F4-FB83CE2356C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F4365A-3556-4C57-B1AF-159AEDAB523A}" type="pres">
      <dgm:prSet presAssocID="{CB8F6892-AE60-4ADC-A2F4-FB83CE2356CC}" presName="rootConnector" presStyleLbl="node3" presStyleIdx="0" presStyleCnt="3"/>
      <dgm:spPr/>
      <dgm:t>
        <a:bodyPr/>
        <a:lstStyle/>
        <a:p>
          <a:endParaRPr lang="fr-FR"/>
        </a:p>
      </dgm:t>
    </dgm:pt>
    <dgm:pt modelId="{D56C5C08-6FD1-4F94-9446-07B3CA02953F}" type="pres">
      <dgm:prSet presAssocID="{CB8F6892-AE60-4ADC-A2F4-FB83CE2356CC}" presName="hierChild4" presStyleCnt="0"/>
      <dgm:spPr/>
    </dgm:pt>
    <dgm:pt modelId="{5CEFE0EE-9808-40BF-B82D-34824ECDCFBA}" type="pres">
      <dgm:prSet presAssocID="{CB8F6892-AE60-4ADC-A2F4-FB83CE2356CC}" presName="hierChild5" presStyleCnt="0"/>
      <dgm:spPr/>
    </dgm:pt>
    <dgm:pt modelId="{111FD703-2FAF-4568-8A2D-3AF9CF286B52}" type="pres">
      <dgm:prSet presAssocID="{3433DECA-F645-4F79-A60F-4BD371F1988E}" presName="hierChild5" presStyleCnt="0"/>
      <dgm:spPr/>
    </dgm:pt>
    <dgm:pt modelId="{768B0215-1790-43C9-AB1F-A763F21142E4}" type="pres">
      <dgm:prSet presAssocID="{E0E0357E-D97F-468E-9093-76484A38FFD2}" presName="Name37" presStyleLbl="parChTrans1D2" presStyleIdx="1" presStyleCnt="3"/>
      <dgm:spPr/>
      <dgm:t>
        <a:bodyPr/>
        <a:lstStyle/>
        <a:p>
          <a:endParaRPr lang="fr-FR"/>
        </a:p>
      </dgm:t>
    </dgm:pt>
    <dgm:pt modelId="{84224954-3423-4912-93EB-5907E7F3FFB2}" type="pres">
      <dgm:prSet presAssocID="{B1B19366-B4CA-4930-9DD0-97623492D362}" presName="hierRoot2" presStyleCnt="0">
        <dgm:presLayoutVars>
          <dgm:hierBranch val="init"/>
        </dgm:presLayoutVars>
      </dgm:prSet>
      <dgm:spPr/>
    </dgm:pt>
    <dgm:pt modelId="{3E545EDC-CB57-4856-9B91-D48D55B12B4A}" type="pres">
      <dgm:prSet presAssocID="{B1B19366-B4CA-4930-9DD0-97623492D362}" presName="rootComposite" presStyleCnt="0"/>
      <dgm:spPr/>
    </dgm:pt>
    <dgm:pt modelId="{5A838231-8E25-40F8-855F-0D6DC70D501F}" type="pres">
      <dgm:prSet presAssocID="{B1B19366-B4CA-4930-9DD0-97623492D36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49568B-28CF-408A-BB42-03A56E1CA0BE}" type="pres">
      <dgm:prSet presAssocID="{B1B19366-B4CA-4930-9DD0-97623492D362}" presName="rootConnector" presStyleLbl="node2" presStyleIdx="1" presStyleCnt="3"/>
      <dgm:spPr/>
      <dgm:t>
        <a:bodyPr/>
        <a:lstStyle/>
        <a:p>
          <a:endParaRPr lang="fr-FR"/>
        </a:p>
      </dgm:t>
    </dgm:pt>
    <dgm:pt modelId="{D78365D8-1436-467D-B514-07BB1D11220A}" type="pres">
      <dgm:prSet presAssocID="{B1B19366-B4CA-4930-9DD0-97623492D362}" presName="hierChild4" presStyleCnt="0"/>
      <dgm:spPr/>
    </dgm:pt>
    <dgm:pt modelId="{23AC6F9D-6722-4B64-83CF-FE477F03089F}" type="pres">
      <dgm:prSet presAssocID="{BD3E16B6-24C7-43D2-8F68-3B37304639C8}" presName="Name37" presStyleLbl="parChTrans1D3" presStyleIdx="1" presStyleCnt="3"/>
      <dgm:spPr/>
      <dgm:t>
        <a:bodyPr/>
        <a:lstStyle/>
        <a:p>
          <a:endParaRPr lang="fr-FR"/>
        </a:p>
      </dgm:t>
    </dgm:pt>
    <dgm:pt modelId="{656A0D94-C09B-499A-8FE4-52B60A66AE3A}" type="pres">
      <dgm:prSet presAssocID="{6BD07258-1544-4D31-A414-9753ABA310DE}" presName="hierRoot2" presStyleCnt="0">
        <dgm:presLayoutVars>
          <dgm:hierBranch val="init"/>
        </dgm:presLayoutVars>
      </dgm:prSet>
      <dgm:spPr/>
    </dgm:pt>
    <dgm:pt modelId="{F2E93634-1880-4CF1-A891-377404F46875}" type="pres">
      <dgm:prSet presAssocID="{6BD07258-1544-4D31-A414-9753ABA310DE}" presName="rootComposite" presStyleCnt="0"/>
      <dgm:spPr/>
    </dgm:pt>
    <dgm:pt modelId="{57F4ED9D-9DED-4E7E-A5FC-5D446782BCF3}" type="pres">
      <dgm:prSet presAssocID="{6BD07258-1544-4D31-A414-9753ABA310D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93EC75-2543-49C8-ABAB-342FE49BA41F}" type="pres">
      <dgm:prSet presAssocID="{6BD07258-1544-4D31-A414-9753ABA310DE}" presName="rootConnector" presStyleLbl="node3" presStyleIdx="1" presStyleCnt="3"/>
      <dgm:spPr/>
      <dgm:t>
        <a:bodyPr/>
        <a:lstStyle/>
        <a:p>
          <a:endParaRPr lang="fr-FR"/>
        </a:p>
      </dgm:t>
    </dgm:pt>
    <dgm:pt modelId="{B66B88ED-DB78-4D6C-8143-85591291C5CD}" type="pres">
      <dgm:prSet presAssocID="{6BD07258-1544-4D31-A414-9753ABA310DE}" presName="hierChild4" presStyleCnt="0"/>
      <dgm:spPr/>
    </dgm:pt>
    <dgm:pt modelId="{31BC5750-4E42-4676-A44D-A842E766602E}" type="pres">
      <dgm:prSet presAssocID="{6BD07258-1544-4D31-A414-9753ABA310DE}" presName="hierChild5" presStyleCnt="0"/>
      <dgm:spPr/>
    </dgm:pt>
    <dgm:pt modelId="{CC3AEAD8-F44A-45A8-9574-736CB1EBCBCD}" type="pres">
      <dgm:prSet presAssocID="{B1B19366-B4CA-4930-9DD0-97623492D362}" presName="hierChild5" presStyleCnt="0"/>
      <dgm:spPr/>
    </dgm:pt>
    <dgm:pt modelId="{E32A7550-2A00-455C-9DDA-D2647B7CD851}" type="pres">
      <dgm:prSet presAssocID="{9567CF4A-CCCA-4D07-94F3-C951A556F67C}" presName="Name37" presStyleLbl="parChTrans1D2" presStyleIdx="2" presStyleCnt="3"/>
      <dgm:spPr/>
      <dgm:t>
        <a:bodyPr/>
        <a:lstStyle/>
        <a:p>
          <a:endParaRPr lang="fr-FR"/>
        </a:p>
      </dgm:t>
    </dgm:pt>
    <dgm:pt modelId="{7F8810A8-2B11-4429-8058-DD76362B9245}" type="pres">
      <dgm:prSet presAssocID="{289ADD59-1F36-48A4-A238-776777C80C0C}" presName="hierRoot2" presStyleCnt="0">
        <dgm:presLayoutVars>
          <dgm:hierBranch val="init"/>
        </dgm:presLayoutVars>
      </dgm:prSet>
      <dgm:spPr/>
    </dgm:pt>
    <dgm:pt modelId="{6AA81E60-58E5-441F-90CC-89797AB65467}" type="pres">
      <dgm:prSet presAssocID="{289ADD59-1F36-48A4-A238-776777C80C0C}" presName="rootComposite" presStyleCnt="0"/>
      <dgm:spPr/>
    </dgm:pt>
    <dgm:pt modelId="{03954B39-7C33-4487-979E-AED8C5793BD7}" type="pres">
      <dgm:prSet presAssocID="{289ADD59-1F36-48A4-A238-776777C80C0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C78E93-1D0F-4FFC-BA76-D6069E1CD062}" type="pres">
      <dgm:prSet presAssocID="{289ADD59-1F36-48A4-A238-776777C80C0C}" presName="rootConnector" presStyleLbl="node2" presStyleIdx="2" presStyleCnt="3"/>
      <dgm:spPr/>
      <dgm:t>
        <a:bodyPr/>
        <a:lstStyle/>
        <a:p>
          <a:endParaRPr lang="fr-FR"/>
        </a:p>
      </dgm:t>
    </dgm:pt>
    <dgm:pt modelId="{F5E598B0-9539-46A0-B662-20620E1C2A5F}" type="pres">
      <dgm:prSet presAssocID="{289ADD59-1F36-48A4-A238-776777C80C0C}" presName="hierChild4" presStyleCnt="0"/>
      <dgm:spPr/>
    </dgm:pt>
    <dgm:pt modelId="{21A9E822-9BE4-4C45-B4B7-161E70206D4F}" type="pres">
      <dgm:prSet presAssocID="{A59274C4-01CA-4DB2-ABF7-270D327E879A}" presName="Name37" presStyleLbl="parChTrans1D3" presStyleIdx="2" presStyleCnt="3"/>
      <dgm:spPr/>
      <dgm:t>
        <a:bodyPr/>
        <a:lstStyle/>
        <a:p>
          <a:endParaRPr lang="fr-FR"/>
        </a:p>
      </dgm:t>
    </dgm:pt>
    <dgm:pt modelId="{828372B4-7DB2-4FD0-99D3-6761E79FB2A8}" type="pres">
      <dgm:prSet presAssocID="{059D45D8-D788-47C3-8CDF-5E368B3823E8}" presName="hierRoot2" presStyleCnt="0">
        <dgm:presLayoutVars>
          <dgm:hierBranch val="init"/>
        </dgm:presLayoutVars>
      </dgm:prSet>
      <dgm:spPr/>
    </dgm:pt>
    <dgm:pt modelId="{C053F3E0-88BB-44BA-9A95-A868BB03E458}" type="pres">
      <dgm:prSet presAssocID="{059D45D8-D788-47C3-8CDF-5E368B3823E8}" presName="rootComposite" presStyleCnt="0"/>
      <dgm:spPr/>
    </dgm:pt>
    <dgm:pt modelId="{1F85F56A-D9BB-4AE0-8645-3DC1D096E575}" type="pres">
      <dgm:prSet presAssocID="{059D45D8-D788-47C3-8CDF-5E368B3823E8}" presName="rootText" presStyleLbl="node3" presStyleIdx="2" presStyleCnt="3" custScaleX="1242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9DB3D78-2B02-4616-B3D3-C686BABE6AA1}" type="pres">
      <dgm:prSet presAssocID="{059D45D8-D788-47C3-8CDF-5E368B3823E8}" presName="rootConnector" presStyleLbl="node3" presStyleIdx="2" presStyleCnt="3"/>
      <dgm:spPr/>
      <dgm:t>
        <a:bodyPr/>
        <a:lstStyle/>
        <a:p>
          <a:endParaRPr lang="fr-FR"/>
        </a:p>
      </dgm:t>
    </dgm:pt>
    <dgm:pt modelId="{97D43AFF-371E-4396-8E18-A805B25F5A4A}" type="pres">
      <dgm:prSet presAssocID="{059D45D8-D788-47C3-8CDF-5E368B3823E8}" presName="hierChild4" presStyleCnt="0"/>
      <dgm:spPr/>
    </dgm:pt>
    <dgm:pt modelId="{84198144-949C-465E-B5B2-E22740EDF8DD}" type="pres">
      <dgm:prSet presAssocID="{059D45D8-D788-47C3-8CDF-5E368B3823E8}" presName="hierChild5" presStyleCnt="0"/>
      <dgm:spPr/>
    </dgm:pt>
    <dgm:pt modelId="{1F190CF7-8DFC-47C2-B302-56E7869A8C83}" type="pres">
      <dgm:prSet presAssocID="{289ADD59-1F36-48A4-A238-776777C80C0C}" presName="hierChild5" presStyleCnt="0"/>
      <dgm:spPr/>
    </dgm:pt>
    <dgm:pt modelId="{8182E2B8-4141-4D88-85CB-F6E2086E089E}" type="pres">
      <dgm:prSet presAssocID="{B7572069-5EBD-424B-B3DA-9A921867C43D}" presName="hierChild3" presStyleCnt="0"/>
      <dgm:spPr/>
    </dgm:pt>
  </dgm:ptLst>
  <dgm:cxnLst>
    <dgm:cxn modelId="{EE15D238-80D0-4B90-B750-C248BFDD2836}" type="presOf" srcId="{289ADD59-1F36-48A4-A238-776777C80C0C}" destId="{03954B39-7C33-4487-979E-AED8C5793BD7}" srcOrd="0" destOrd="0" presId="urn:microsoft.com/office/officeart/2005/8/layout/orgChart1"/>
    <dgm:cxn modelId="{7CCD4AFD-20A2-4F16-B821-025A458478A3}" type="presOf" srcId="{6BD07258-1544-4D31-A414-9753ABA310DE}" destId="{57F4ED9D-9DED-4E7E-A5FC-5D446782BCF3}" srcOrd="0" destOrd="0" presId="urn:microsoft.com/office/officeart/2005/8/layout/orgChart1"/>
    <dgm:cxn modelId="{CABFDD2B-3FDC-4904-8EC2-12ECC67278EF}" type="presOf" srcId="{B1B19366-B4CA-4930-9DD0-97623492D362}" destId="{E049568B-28CF-408A-BB42-03A56E1CA0BE}" srcOrd="1" destOrd="0" presId="urn:microsoft.com/office/officeart/2005/8/layout/orgChart1"/>
    <dgm:cxn modelId="{E3B269D5-6B77-4996-95AB-F2683F06B809}" type="presOf" srcId="{D6E434B1-E62C-4D20-852B-3D69408A8412}" destId="{6F724DF6-5740-42AF-95F3-255F4F39849D}" srcOrd="0" destOrd="0" presId="urn:microsoft.com/office/officeart/2005/8/layout/orgChart1"/>
    <dgm:cxn modelId="{CAD6721F-B256-4F5D-B7B3-7852871B72FD}" type="presOf" srcId="{B7572069-5EBD-424B-B3DA-9A921867C43D}" destId="{E3941B1B-DCFA-459B-B59D-EC84DD8781F0}" srcOrd="1" destOrd="0" presId="urn:microsoft.com/office/officeart/2005/8/layout/orgChart1"/>
    <dgm:cxn modelId="{6B1740C3-62E9-429E-A32F-A3B44D3E53C8}" type="presOf" srcId="{CB8F6892-AE60-4ADC-A2F4-FB83CE2356CC}" destId="{01F4365A-3556-4C57-B1AF-159AEDAB523A}" srcOrd="1" destOrd="0" presId="urn:microsoft.com/office/officeart/2005/8/layout/orgChart1"/>
    <dgm:cxn modelId="{34CDE3DB-2260-480A-A6A5-E44C112808DA}" type="presOf" srcId="{289ADD59-1F36-48A4-A238-776777C80C0C}" destId="{7BC78E93-1D0F-4FFC-BA76-D6069E1CD062}" srcOrd="1" destOrd="0" presId="urn:microsoft.com/office/officeart/2005/8/layout/orgChart1"/>
    <dgm:cxn modelId="{E171BD3E-97EE-49EE-9080-DDACC5CBDB5C}" type="presOf" srcId="{CB8F6892-AE60-4ADC-A2F4-FB83CE2356CC}" destId="{75867ECA-FDBF-4C28-BE0B-4184122A336B}" srcOrd="0" destOrd="0" presId="urn:microsoft.com/office/officeart/2005/8/layout/orgChart1"/>
    <dgm:cxn modelId="{2AB53E4B-F8BA-4C4E-BEF4-49B437A60276}" srcId="{B1B19366-B4CA-4930-9DD0-97623492D362}" destId="{6BD07258-1544-4D31-A414-9753ABA310DE}" srcOrd="0" destOrd="0" parTransId="{BD3E16B6-24C7-43D2-8F68-3B37304639C8}" sibTransId="{C860632D-167A-4141-B73A-456F0C3141F0}"/>
    <dgm:cxn modelId="{C75C8890-68DC-40D3-9A89-B78061730BC1}" srcId="{3433DECA-F645-4F79-A60F-4BD371F1988E}" destId="{CB8F6892-AE60-4ADC-A2F4-FB83CE2356CC}" srcOrd="0" destOrd="0" parTransId="{736BFC3A-C566-4E72-BC6E-B96F182DDF4C}" sibTransId="{67924D03-964F-4F65-8624-93CDFA58E36F}"/>
    <dgm:cxn modelId="{6A64267E-F52E-4A92-B3B0-0E07AC90513F}" type="presOf" srcId="{FC6D522E-15E0-4C54-BBA2-32A9E1F6DCB5}" destId="{1669A235-9608-4ACF-B127-BE79CCE50C09}" srcOrd="0" destOrd="0" presId="urn:microsoft.com/office/officeart/2005/8/layout/orgChart1"/>
    <dgm:cxn modelId="{E845814D-8188-4F5C-AF1F-9BB7EF53A8B0}" srcId="{FC6D522E-15E0-4C54-BBA2-32A9E1F6DCB5}" destId="{B7572069-5EBD-424B-B3DA-9A921867C43D}" srcOrd="0" destOrd="0" parTransId="{9998268C-17ED-4C0B-9986-065C12C634D7}" sibTransId="{BE6D81F7-049C-4DDE-82FF-4E5FB5D860DD}"/>
    <dgm:cxn modelId="{F4CBE09B-A861-4506-A7C9-099D6CEF22CF}" type="presOf" srcId="{3433DECA-F645-4F79-A60F-4BD371F1988E}" destId="{28504CC2-93E6-495B-972C-D290D0DC8F93}" srcOrd="0" destOrd="0" presId="urn:microsoft.com/office/officeart/2005/8/layout/orgChart1"/>
    <dgm:cxn modelId="{9C98F1BC-290E-4DA5-BF9A-A1BE1FA3D92F}" srcId="{289ADD59-1F36-48A4-A238-776777C80C0C}" destId="{059D45D8-D788-47C3-8CDF-5E368B3823E8}" srcOrd="0" destOrd="0" parTransId="{A59274C4-01CA-4DB2-ABF7-270D327E879A}" sibTransId="{1AC844DD-E93E-4FF5-A8C4-16924DF7B896}"/>
    <dgm:cxn modelId="{FB23134E-E488-4FE9-B176-17B0D78ECFC0}" type="presOf" srcId="{3433DECA-F645-4F79-A60F-4BD371F1988E}" destId="{F8569C68-FD1D-45B4-868C-7FD0DEDC4777}" srcOrd="1" destOrd="0" presId="urn:microsoft.com/office/officeart/2005/8/layout/orgChart1"/>
    <dgm:cxn modelId="{A2F4918D-B9B4-4AE3-80EF-D5BAD3F95247}" srcId="{B7572069-5EBD-424B-B3DA-9A921867C43D}" destId="{3433DECA-F645-4F79-A60F-4BD371F1988E}" srcOrd="0" destOrd="0" parTransId="{D6E434B1-E62C-4D20-852B-3D69408A8412}" sibTransId="{D747C7FD-9041-4C8C-AB7F-138854220B9F}"/>
    <dgm:cxn modelId="{54335691-3637-41EF-9AC4-6EFD3361891B}" type="presOf" srcId="{A59274C4-01CA-4DB2-ABF7-270D327E879A}" destId="{21A9E822-9BE4-4C45-B4B7-161E70206D4F}" srcOrd="0" destOrd="0" presId="urn:microsoft.com/office/officeart/2005/8/layout/orgChart1"/>
    <dgm:cxn modelId="{46B8C215-E1D4-4938-96DF-CC182F4E3843}" type="presOf" srcId="{E0E0357E-D97F-468E-9093-76484A38FFD2}" destId="{768B0215-1790-43C9-AB1F-A763F21142E4}" srcOrd="0" destOrd="0" presId="urn:microsoft.com/office/officeart/2005/8/layout/orgChart1"/>
    <dgm:cxn modelId="{15302A0C-9ACF-4E28-ACB9-98CB22B9FF6E}" srcId="{B7572069-5EBD-424B-B3DA-9A921867C43D}" destId="{289ADD59-1F36-48A4-A238-776777C80C0C}" srcOrd="2" destOrd="0" parTransId="{9567CF4A-CCCA-4D07-94F3-C951A556F67C}" sibTransId="{DCC0A7AC-0EF6-453A-A2E2-01F8F3686630}"/>
    <dgm:cxn modelId="{87B512DC-B690-41E1-92DF-4C9CEFAEA39B}" type="presOf" srcId="{6BD07258-1544-4D31-A414-9753ABA310DE}" destId="{F693EC75-2543-49C8-ABAB-342FE49BA41F}" srcOrd="1" destOrd="0" presId="urn:microsoft.com/office/officeart/2005/8/layout/orgChart1"/>
    <dgm:cxn modelId="{35DB98C2-296F-43E8-8570-791BDB216ACE}" type="presOf" srcId="{B1B19366-B4CA-4930-9DD0-97623492D362}" destId="{5A838231-8E25-40F8-855F-0D6DC70D501F}" srcOrd="0" destOrd="0" presId="urn:microsoft.com/office/officeart/2005/8/layout/orgChart1"/>
    <dgm:cxn modelId="{F30AE224-4FAF-43BC-A5DC-039C615FFD24}" type="presOf" srcId="{9567CF4A-CCCA-4D07-94F3-C951A556F67C}" destId="{E32A7550-2A00-455C-9DDA-D2647B7CD851}" srcOrd="0" destOrd="0" presId="urn:microsoft.com/office/officeart/2005/8/layout/orgChart1"/>
    <dgm:cxn modelId="{7C01DD42-6DCD-4868-B996-55E3457A39AA}" type="presOf" srcId="{059D45D8-D788-47C3-8CDF-5E368B3823E8}" destId="{49DB3D78-2B02-4616-B3D3-C686BABE6AA1}" srcOrd="1" destOrd="0" presId="urn:microsoft.com/office/officeart/2005/8/layout/orgChart1"/>
    <dgm:cxn modelId="{4F5B0297-6214-47D6-8FCC-6B82B7A4091C}" srcId="{B7572069-5EBD-424B-B3DA-9A921867C43D}" destId="{B1B19366-B4CA-4930-9DD0-97623492D362}" srcOrd="1" destOrd="0" parTransId="{E0E0357E-D97F-468E-9093-76484A38FFD2}" sibTransId="{BC15835E-344C-4E41-914C-9B6617BEEA2F}"/>
    <dgm:cxn modelId="{3CE3818B-24C8-49E0-BF50-30A0F5D0B6B4}" type="presOf" srcId="{736BFC3A-C566-4E72-BC6E-B96F182DDF4C}" destId="{098A322A-1086-4E85-8AEF-34F8AC4A0118}" srcOrd="0" destOrd="0" presId="urn:microsoft.com/office/officeart/2005/8/layout/orgChart1"/>
    <dgm:cxn modelId="{8374DB50-2CE7-4704-B326-97CDC7D8C049}" type="presOf" srcId="{B7572069-5EBD-424B-B3DA-9A921867C43D}" destId="{B7F56602-624E-45EF-AC75-F91E8CBDD57A}" srcOrd="0" destOrd="0" presId="urn:microsoft.com/office/officeart/2005/8/layout/orgChart1"/>
    <dgm:cxn modelId="{A5B7AC49-85BB-4CDE-A773-79556215F232}" type="presOf" srcId="{BD3E16B6-24C7-43D2-8F68-3B37304639C8}" destId="{23AC6F9D-6722-4B64-83CF-FE477F03089F}" srcOrd="0" destOrd="0" presId="urn:microsoft.com/office/officeart/2005/8/layout/orgChart1"/>
    <dgm:cxn modelId="{E05A9BF6-EDA8-48E4-BE49-92310689FDC9}" type="presOf" srcId="{059D45D8-D788-47C3-8CDF-5E368B3823E8}" destId="{1F85F56A-D9BB-4AE0-8645-3DC1D096E575}" srcOrd="0" destOrd="0" presId="urn:microsoft.com/office/officeart/2005/8/layout/orgChart1"/>
    <dgm:cxn modelId="{0742359A-FE94-4813-8BD7-A51D4083799A}" type="presParOf" srcId="{1669A235-9608-4ACF-B127-BE79CCE50C09}" destId="{76EBD43E-9EF6-4418-8EA7-7A953DF3CECA}" srcOrd="0" destOrd="0" presId="urn:microsoft.com/office/officeart/2005/8/layout/orgChart1"/>
    <dgm:cxn modelId="{A0AFD4C1-3530-4711-AAF4-872000BD3F32}" type="presParOf" srcId="{76EBD43E-9EF6-4418-8EA7-7A953DF3CECA}" destId="{72847C80-7AF0-4777-A82D-522FA108D4B6}" srcOrd="0" destOrd="0" presId="urn:microsoft.com/office/officeart/2005/8/layout/orgChart1"/>
    <dgm:cxn modelId="{106E62D1-AE3E-4315-BB8E-502906884D0F}" type="presParOf" srcId="{72847C80-7AF0-4777-A82D-522FA108D4B6}" destId="{B7F56602-624E-45EF-AC75-F91E8CBDD57A}" srcOrd="0" destOrd="0" presId="urn:microsoft.com/office/officeart/2005/8/layout/orgChart1"/>
    <dgm:cxn modelId="{E0C08C9F-DF4F-4423-A811-5E261AAA7046}" type="presParOf" srcId="{72847C80-7AF0-4777-A82D-522FA108D4B6}" destId="{E3941B1B-DCFA-459B-B59D-EC84DD8781F0}" srcOrd="1" destOrd="0" presId="urn:microsoft.com/office/officeart/2005/8/layout/orgChart1"/>
    <dgm:cxn modelId="{1164B66A-0997-48D8-9B7B-BC053775076A}" type="presParOf" srcId="{76EBD43E-9EF6-4418-8EA7-7A953DF3CECA}" destId="{C45D751E-CE3B-4D54-B6D3-459F69FF8D27}" srcOrd="1" destOrd="0" presId="urn:microsoft.com/office/officeart/2005/8/layout/orgChart1"/>
    <dgm:cxn modelId="{126BC181-17CF-4733-AB5F-3A10BE7F0EF2}" type="presParOf" srcId="{C45D751E-CE3B-4D54-B6D3-459F69FF8D27}" destId="{6F724DF6-5740-42AF-95F3-255F4F39849D}" srcOrd="0" destOrd="0" presId="urn:microsoft.com/office/officeart/2005/8/layout/orgChart1"/>
    <dgm:cxn modelId="{2C285F5A-AC23-44A5-98D1-00FCCB98FD9F}" type="presParOf" srcId="{C45D751E-CE3B-4D54-B6D3-459F69FF8D27}" destId="{AF8B8DE1-2125-41E9-9904-871D08DA3231}" srcOrd="1" destOrd="0" presId="urn:microsoft.com/office/officeart/2005/8/layout/orgChart1"/>
    <dgm:cxn modelId="{8650A660-BE58-4E2F-914B-B7EB2F816F85}" type="presParOf" srcId="{AF8B8DE1-2125-41E9-9904-871D08DA3231}" destId="{AE405F43-19A0-49FA-A3CD-0E3671DFE01D}" srcOrd="0" destOrd="0" presId="urn:microsoft.com/office/officeart/2005/8/layout/orgChart1"/>
    <dgm:cxn modelId="{40DBACD1-33CB-4306-BB02-EE4DB374207F}" type="presParOf" srcId="{AE405F43-19A0-49FA-A3CD-0E3671DFE01D}" destId="{28504CC2-93E6-495B-972C-D290D0DC8F93}" srcOrd="0" destOrd="0" presId="urn:microsoft.com/office/officeart/2005/8/layout/orgChart1"/>
    <dgm:cxn modelId="{7B185994-7AB6-448C-8368-D46C30ACDD79}" type="presParOf" srcId="{AE405F43-19A0-49FA-A3CD-0E3671DFE01D}" destId="{F8569C68-FD1D-45B4-868C-7FD0DEDC4777}" srcOrd="1" destOrd="0" presId="urn:microsoft.com/office/officeart/2005/8/layout/orgChart1"/>
    <dgm:cxn modelId="{56E01DED-CCEA-4AB6-B86C-3C56815F9760}" type="presParOf" srcId="{AF8B8DE1-2125-41E9-9904-871D08DA3231}" destId="{606787C9-E1F9-4BD7-8F99-96BD7F1ABD03}" srcOrd="1" destOrd="0" presId="urn:microsoft.com/office/officeart/2005/8/layout/orgChart1"/>
    <dgm:cxn modelId="{0150E47E-2097-4A1A-BF57-A79D2ECF84B3}" type="presParOf" srcId="{606787C9-E1F9-4BD7-8F99-96BD7F1ABD03}" destId="{098A322A-1086-4E85-8AEF-34F8AC4A0118}" srcOrd="0" destOrd="0" presId="urn:microsoft.com/office/officeart/2005/8/layout/orgChart1"/>
    <dgm:cxn modelId="{C65704B4-C14A-4251-9571-430E916B041C}" type="presParOf" srcId="{606787C9-E1F9-4BD7-8F99-96BD7F1ABD03}" destId="{033DC467-13C4-438E-98A3-9B539FAD84FB}" srcOrd="1" destOrd="0" presId="urn:microsoft.com/office/officeart/2005/8/layout/orgChart1"/>
    <dgm:cxn modelId="{99932090-CA89-4E81-923D-306A18A38B0F}" type="presParOf" srcId="{033DC467-13C4-438E-98A3-9B539FAD84FB}" destId="{9A7381DE-036C-4AAB-85BC-7870CA71E65F}" srcOrd="0" destOrd="0" presId="urn:microsoft.com/office/officeart/2005/8/layout/orgChart1"/>
    <dgm:cxn modelId="{2A7340C4-AB69-49D3-909A-E409656F21BD}" type="presParOf" srcId="{9A7381DE-036C-4AAB-85BC-7870CA71E65F}" destId="{75867ECA-FDBF-4C28-BE0B-4184122A336B}" srcOrd="0" destOrd="0" presId="urn:microsoft.com/office/officeart/2005/8/layout/orgChart1"/>
    <dgm:cxn modelId="{9D51D576-90BC-4D8E-A558-62DE7B98BA40}" type="presParOf" srcId="{9A7381DE-036C-4AAB-85BC-7870CA71E65F}" destId="{01F4365A-3556-4C57-B1AF-159AEDAB523A}" srcOrd="1" destOrd="0" presId="urn:microsoft.com/office/officeart/2005/8/layout/orgChart1"/>
    <dgm:cxn modelId="{1BA7DAF8-A9B4-423C-9B98-2713DADB3E3A}" type="presParOf" srcId="{033DC467-13C4-438E-98A3-9B539FAD84FB}" destId="{D56C5C08-6FD1-4F94-9446-07B3CA02953F}" srcOrd="1" destOrd="0" presId="urn:microsoft.com/office/officeart/2005/8/layout/orgChart1"/>
    <dgm:cxn modelId="{7297C40F-B8DB-49DA-B1F0-A64DC5B6AC91}" type="presParOf" srcId="{033DC467-13C4-438E-98A3-9B539FAD84FB}" destId="{5CEFE0EE-9808-40BF-B82D-34824ECDCFBA}" srcOrd="2" destOrd="0" presId="urn:microsoft.com/office/officeart/2005/8/layout/orgChart1"/>
    <dgm:cxn modelId="{7FD02137-4BBC-4D51-9736-186CB78F87EA}" type="presParOf" srcId="{AF8B8DE1-2125-41E9-9904-871D08DA3231}" destId="{111FD703-2FAF-4568-8A2D-3AF9CF286B52}" srcOrd="2" destOrd="0" presId="urn:microsoft.com/office/officeart/2005/8/layout/orgChart1"/>
    <dgm:cxn modelId="{0F0AF9C1-4DF2-47A2-BBBC-59D3AB1A116C}" type="presParOf" srcId="{C45D751E-CE3B-4D54-B6D3-459F69FF8D27}" destId="{768B0215-1790-43C9-AB1F-A763F21142E4}" srcOrd="2" destOrd="0" presId="urn:microsoft.com/office/officeart/2005/8/layout/orgChart1"/>
    <dgm:cxn modelId="{BE30F923-025F-4525-A231-5A13D0BCB9B3}" type="presParOf" srcId="{C45D751E-CE3B-4D54-B6D3-459F69FF8D27}" destId="{84224954-3423-4912-93EB-5907E7F3FFB2}" srcOrd="3" destOrd="0" presId="urn:microsoft.com/office/officeart/2005/8/layout/orgChart1"/>
    <dgm:cxn modelId="{083B1164-C220-4882-BEDC-4EE22D4BC8CB}" type="presParOf" srcId="{84224954-3423-4912-93EB-5907E7F3FFB2}" destId="{3E545EDC-CB57-4856-9B91-D48D55B12B4A}" srcOrd="0" destOrd="0" presId="urn:microsoft.com/office/officeart/2005/8/layout/orgChart1"/>
    <dgm:cxn modelId="{E72367FA-BBE5-4286-B330-3534A07C2C70}" type="presParOf" srcId="{3E545EDC-CB57-4856-9B91-D48D55B12B4A}" destId="{5A838231-8E25-40F8-855F-0D6DC70D501F}" srcOrd="0" destOrd="0" presId="urn:microsoft.com/office/officeart/2005/8/layout/orgChart1"/>
    <dgm:cxn modelId="{9534A5D0-90D0-4671-B41B-0954F986FE6C}" type="presParOf" srcId="{3E545EDC-CB57-4856-9B91-D48D55B12B4A}" destId="{E049568B-28CF-408A-BB42-03A56E1CA0BE}" srcOrd="1" destOrd="0" presId="urn:microsoft.com/office/officeart/2005/8/layout/orgChart1"/>
    <dgm:cxn modelId="{6C1FBEA7-2A87-4BCC-9215-DC2F05AD9C96}" type="presParOf" srcId="{84224954-3423-4912-93EB-5907E7F3FFB2}" destId="{D78365D8-1436-467D-B514-07BB1D11220A}" srcOrd="1" destOrd="0" presId="urn:microsoft.com/office/officeart/2005/8/layout/orgChart1"/>
    <dgm:cxn modelId="{76A77336-3D15-4E16-915C-88576B02F9F9}" type="presParOf" srcId="{D78365D8-1436-467D-B514-07BB1D11220A}" destId="{23AC6F9D-6722-4B64-83CF-FE477F03089F}" srcOrd="0" destOrd="0" presId="urn:microsoft.com/office/officeart/2005/8/layout/orgChart1"/>
    <dgm:cxn modelId="{7CBDDF57-899C-47AB-BDB5-3AD850DB0938}" type="presParOf" srcId="{D78365D8-1436-467D-B514-07BB1D11220A}" destId="{656A0D94-C09B-499A-8FE4-52B60A66AE3A}" srcOrd="1" destOrd="0" presId="urn:microsoft.com/office/officeart/2005/8/layout/orgChart1"/>
    <dgm:cxn modelId="{99EB05B4-1C5C-4E5B-8F98-5C2CA444D62B}" type="presParOf" srcId="{656A0D94-C09B-499A-8FE4-52B60A66AE3A}" destId="{F2E93634-1880-4CF1-A891-377404F46875}" srcOrd="0" destOrd="0" presId="urn:microsoft.com/office/officeart/2005/8/layout/orgChart1"/>
    <dgm:cxn modelId="{B00C8E73-CCA3-470C-995E-C46B81524722}" type="presParOf" srcId="{F2E93634-1880-4CF1-A891-377404F46875}" destId="{57F4ED9D-9DED-4E7E-A5FC-5D446782BCF3}" srcOrd="0" destOrd="0" presId="urn:microsoft.com/office/officeart/2005/8/layout/orgChart1"/>
    <dgm:cxn modelId="{75AFDF00-83C7-4527-9CB5-EFA5E83035E8}" type="presParOf" srcId="{F2E93634-1880-4CF1-A891-377404F46875}" destId="{F693EC75-2543-49C8-ABAB-342FE49BA41F}" srcOrd="1" destOrd="0" presId="urn:microsoft.com/office/officeart/2005/8/layout/orgChart1"/>
    <dgm:cxn modelId="{9C44407B-DD7C-499B-905F-ED01ED53BBC1}" type="presParOf" srcId="{656A0D94-C09B-499A-8FE4-52B60A66AE3A}" destId="{B66B88ED-DB78-4D6C-8143-85591291C5CD}" srcOrd="1" destOrd="0" presId="urn:microsoft.com/office/officeart/2005/8/layout/orgChart1"/>
    <dgm:cxn modelId="{3C55567F-75F2-4450-AAFF-9378F3D2DC6C}" type="presParOf" srcId="{656A0D94-C09B-499A-8FE4-52B60A66AE3A}" destId="{31BC5750-4E42-4676-A44D-A842E766602E}" srcOrd="2" destOrd="0" presId="urn:microsoft.com/office/officeart/2005/8/layout/orgChart1"/>
    <dgm:cxn modelId="{F5C9E4B4-D27F-4DA9-AA7F-4BFA1945C5EF}" type="presParOf" srcId="{84224954-3423-4912-93EB-5907E7F3FFB2}" destId="{CC3AEAD8-F44A-45A8-9574-736CB1EBCBCD}" srcOrd="2" destOrd="0" presId="urn:microsoft.com/office/officeart/2005/8/layout/orgChart1"/>
    <dgm:cxn modelId="{315624C1-25B4-485B-B297-C91C5E9D8F27}" type="presParOf" srcId="{C45D751E-CE3B-4D54-B6D3-459F69FF8D27}" destId="{E32A7550-2A00-455C-9DDA-D2647B7CD851}" srcOrd="4" destOrd="0" presId="urn:microsoft.com/office/officeart/2005/8/layout/orgChart1"/>
    <dgm:cxn modelId="{0225AB12-1D43-4272-9894-FDBB08E447B1}" type="presParOf" srcId="{C45D751E-CE3B-4D54-B6D3-459F69FF8D27}" destId="{7F8810A8-2B11-4429-8058-DD76362B9245}" srcOrd="5" destOrd="0" presId="urn:microsoft.com/office/officeart/2005/8/layout/orgChart1"/>
    <dgm:cxn modelId="{409A609A-8682-4E50-988D-729B5C242E5D}" type="presParOf" srcId="{7F8810A8-2B11-4429-8058-DD76362B9245}" destId="{6AA81E60-58E5-441F-90CC-89797AB65467}" srcOrd="0" destOrd="0" presId="urn:microsoft.com/office/officeart/2005/8/layout/orgChart1"/>
    <dgm:cxn modelId="{F0FB6B0D-4E17-4DA4-918C-10FFB57F997D}" type="presParOf" srcId="{6AA81E60-58E5-441F-90CC-89797AB65467}" destId="{03954B39-7C33-4487-979E-AED8C5793BD7}" srcOrd="0" destOrd="0" presId="urn:microsoft.com/office/officeart/2005/8/layout/orgChart1"/>
    <dgm:cxn modelId="{AA169FDD-2A90-4C3D-A2E2-857CA63D5666}" type="presParOf" srcId="{6AA81E60-58E5-441F-90CC-89797AB65467}" destId="{7BC78E93-1D0F-4FFC-BA76-D6069E1CD062}" srcOrd="1" destOrd="0" presId="urn:microsoft.com/office/officeart/2005/8/layout/orgChart1"/>
    <dgm:cxn modelId="{B0F0B6D9-9B6C-440A-A957-A8614274C5DD}" type="presParOf" srcId="{7F8810A8-2B11-4429-8058-DD76362B9245}" destId="{F5E598B0-9539-46A0-B662-20620E1C2A5F}" srcOrd="1" destOrd="0" presId="urn:microsoft.com/office/officeart/2005/8/layout/orgChart1"/>
    <dgm:cxn modelId="{F3754F02-2111-4A67-975A-1E28BE3140E0}" type="presParOf" srcId="{F5E598B0-9539-46A0-B662-20620E1C2A5F}" destId="{21A9E822-9BE4-4C45-B4B7-161E70206D4F}" srcOrd="0" destOrd="0" presId="urn:microsoft.com/office/officeart/2005/8/layout/orgChart1"/>
    <dgm:cxn modelId="{886146AA-EEC2-4A73-8EE7-36B4CD4A5A56}" type="presParOf" srcId="{F5E598B0-9539-46A0-B662-20620E1C2A5F}" destId="{828372B4-7DB2-4FD0-99D3-6761E79FB2A8}" srcOrd="1" destOrd="0" presId="urn:microsoft.com/office/officeart/2005/8/layout/orgChart1"/>
    <dgm:cxn modelId="{D91A988B-D9DB-4A5B-B292-29449AA0A7FC}" type="presParOf" srcId="{828372B4-7DB2-4FD0-99D3-6761E79FB2A8}" destId="{C053F3E0-88BB-44BA-9A95-A868BB03E458}" srcOrd="0" destOrd="0" presId="urn:microsoft.com/office/officeart/2005/8/layout/orgChart1"/>
    <dgm:cxn modelId="{B3181FC7-6F26-4B8E-B24A-8AEAC6F85DDB}" type="presParOf" srcId="{C053F3E0-88BB-44BA-9A95-A868BB03E458}" destId="{1F85F56A-D9BB-4AE0-8645-3DC1D096E575}" srcOrd="0" destOrd="0" presId="urn:microsoft.com/office/officeart/2005/8/layout/orgChart1"/>
    <dgm:cxn modelId="{4E8D3DEF-59D7-4E64-9789-4B3097E1576F}" type="presParOf" srcId="{C053F3E0-88BB-44BA-9A95-A868BB03E458}" destId="{49DB3D78-2B02-4616-B3D3-C686BABE6AA1}" srcOrd="1" destOrd="0" presId="urn:microsoft.com/office/officeart/2005/8/layout/orgChart1"/>
    <dgm:cxn modelId="{61898537-81CB-450A-9FC1-626488D4ED6C}" type="presParOf" srcId="{828372B4-7DB2-4FD0-99D3-6761E79FB2A8}" destId="{97D43AFF-371E-4396-8E18-A805B25F5A4A}" srcOrd="1" destOrd="0" presId="urn:microsoft.com/office/officeart/2005/8/layout/orgChart1"/>
    <dgm:cxn modelId="{A9C88AB5-745E-4D7D-8B03-0CD609690330}" type="presParOf" srcId="{828372B4-7DB2-4FD0-99D3-6761E79FB2A8}" destId="{84198144-949C-465E-B5B2-E22740EDF8DD}" srcOrd="2" destOrd="0" presId="urn:microsoft.com/office/officeart/2005/8/layout/orgChart1"/>
    <dgm:cxn modelId="{54E30E0B-387A-43C1-B5A8-3D0BC2F6AA8E}" type="presParOf" srcId="{7F8810A8-2B11-4429-8058-DD76362B9245}" destId="{1F190CF7-8DFC-47C2-B302-56E7869A8C83}" srcOrd="2" destOrd="0" presId="urn:microsoft.com/office/officeart/2005/8/layout/orgChart1"/>
    <dgm:cxn modelId="{A54B5321-0A8D-4FA6-B540-F9DC183F185F}" type="presParOf" srcId="{76EBD43E-9EF6-4418-8EA7-7A953DF3CECA}" destId="{8182E2B8-4141-4D88-85CB-F6E2086E08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24DE56-CD26-499D-9D53-BFC07E43CE13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ABC4CBF-D4F0-447B-B8B1-05F577015A3E}">
      <dgm:prSet phldrT="[Texte]"/>
      <dgm:spPr/>
      <dgm:t>
        <a:bodyPr/>
        <a:lstStyle/>
        <a:p>
          <a:r>
            <a:rPr lang="fr-FR" dirty="0" smtClean="0"/>
            <a:t>AM du 10/06/2024</a:t>
          </a:r>
          <a:endParaRPr lang="fr-FR" dirty="0"/>
        </a:p>
      </dgm:t>
    </dgm:pt>
    <dgm:pt modelId="{E9076176-9AE3-45CE-AF51-CC04B490C36C}" type="parTrans" cxnId="{9039798D-B85B-4FED-9E73-2FAA8385DFA3}">
      <dgm:prSet/>
      <dgm:spPr/>
      <dgm:t>
        <a:bodyPr/>
        <a:lstStyle/>
        <a:p>
          <a:endParaRPr lang="fr-FR"/>
        </a:p>
      </dgm:t>
    </dgm:pt>
    <dgm:pt modelId="{FB9606C5-881A-49BE-BC59-9764339571DA}" type="sibTrans" cxnId="{9039798D-B85B-4FED-9E73-2FAA8385DFA3}">
      <dgm:prSet/>
      <dgm:spPr/>
      <dgm:t>
        <a:bodyPr/>
        <a:lstStyle/>
        <a:p>
          <a:endParaRPr lang="fr-FR"/>
        </a:p>
      </dgm:t>
    </dgm:pt>
    <dgm:pt modelId="{5E55CFFA-85D3-4A44-998F-E811600BBAF7}">
      <dgm:prSet phldrT="[Texte]"/>
      <dgm:spPr/>
      <dgm:t>
        <a:bodyPr/>
        <a:lstStyle/>
        <a:p>
          <a:r>
            <a:rPr lang="fr-FR" dirty="0" smtClean="0"/>
            <a:t>Chapitre VI – Article 14</a:t>
          </a:r>
          <a:endParaRPr lang="fr-FR" dirty="0"/>
        </a:p>
      </dgm:t>
    </dgm:pt>
    <dgm:pt modelId="{A5ACD25B-C85D-41AF-B18E-6605B893A4D8}" type="parTrans" cxnId="{D8A89780-04F9-48CE-BDC1-438474A79069}">
      <dgm:prSet/>
      <dgm:spPr/>
      <dgm:t>
        <a:bodyPr/>
        <a:lstStyle/>
        <a:p>
          <a:endParaRPr lang="fr-FR"/>
        </a:p>
      </dgm:t>
    </dgm:pt>
    <dgm:pt modelId="{62765D5D-0E89-49E1-8B79-ADDCD3B51426}" type="sibTrans" cxnId="{D8A89780-04F9-48CE-BDC1-438474A79069}">
      <dgm:prSet/>
      <dgm:spPr/>
      <dgm:t>
        <a:bodyPr/>
        <a:lstStyle/>
        <a:p>
          <a:endParaRPr lang="fr-FR"/>
        </a:p>
      </dgm:t>
    </dgm:pt>
    <dgm:pt modelId="{7B7FE8F4-18C7-493B-86C5-1A1E975DF214}">
      <dgm:prSet phldrT="[Texte]"/>
      <dgm:spPr/>
      <dgm:t>
        <a:bodyPr/>
        <a:lstStyle/>
        <a:p>
          <a:r>
            <a:rPr lang="fr-FR" dirty="0" smtClean="0"/>
            <a:t>CROPSAV du 25/06/2024</a:t>
          </a:r>
          <a:endParaRPr lang="fr-FR" dirty="0"/>
        </a:p>
      </dgm:t>
    </dgm:pt>
    <dgm:pt modelId="{46C2BC28-6181-45B4-908C-5A226A8A4390}" type="parTrans" cxnId="{42940C2E-54FB-425D-BF8B-D62FD5751146}">
      <dgm:prSet/>
      <dgm:spPr/>
      <dgm:t>
        <a:bodyPr/>
        <a:lstStyle/>
        <a:p>
          <a:endParaRPr lang="fr-FR"/>
        </a:p>
      </dgm:t>
    </dgm:pt>
    <dgm:pt modelId="{5CE9E00C-F81E-466B-85A7-66F83864D3A6}" type="sibTrans" cxnId="{42940C2E-54FB-425D-BF8B-D62FD5751146}">
      <dgm:prSet/>
      <dgm:spPr/>
      <dgm:t>
        <a:bodyPr/>
        <a:lstStyle/>
        <a:p>
          <a:endParaRPr lang="fr-FR"/>
        </a:p>
      </dgm:t>
    </dgm:pt>
    <dgm:pt modelId="{EFDCE658-44AC-4ECD-B6C6-E83C3CF238BA}">
      <dgm:prSet phldrT="[Texte]"/>
      <dgm:spPr/>
      <dgm:t>
        <a:bodyPr/>
        <a:lstStyle/>
        <a:p>
          <a:r>
            <a:rPr lang="fr-FR" dirty="0" smtClean="0"/>
            <a:t>Reconnaissance d’une spécificité des manades et ganadérias</a:t>
          </a:r>
          <a:endParaRPr lang="fr-FR" dirty="0"/>
        </a:p>
      </dgm:t>
    </dgm:pt>
    <dgm:pt modelId="{A6A2892C-B35B-4073-B694-A1042E1B8CE2}" type="parTrans" cxnId="{F627120C-B560-4062-AC4F-4ED143EFA1C2}">
      <dgm:prSet/>
      <dgm:spPr/>
      <dgm:t>
        <a:bodyPr/>
        <a:lstStyle/>
        <a:p>
          <a:endParaRPr lang="fr-FR"/>
        </a:p>
      </dgm:t>
    </dgm:pt>
    <dgm:pt modelId="{50C211DA-EFA3-49F5-BC42-AEC75C5D3197}" type="sibTrans" cxnId="{F627120C-B560-4062-AC4F-4ED143EFA1C2}">
      <dgm:prSet/>
      <dgm:spPr/>
      <dgm:t>
        <a:bodyPr/>
        <a:lstStyle/>
        <a:p>
          <a:endParaRPr lang="fr-FR"/>
        </a:p>
      </dgm:t>
    </dgm:pt>
    <dgm:pt modelId="{22612552-5DBA-4CE9-8FBF-95FD6498CCC4}">
      <dgm:prSet phldrT="[Texte]"/>
      <dgm:spPr/>
      <dgm:t>
        <a:bodyPr/>
        <a:lstStyle/>
        <a:p>
          <a:r>
            <a:rPr lang="fr-FR" dirty="0" smtClean="0"/>
            <a:t>Différer l’application jusqu’au 31/12/2026</a:t>
          </a:r>
          <a:endParaRPr lang="fr-FR" dirty="0"/>
        </a:p>
      </dgm:t>
    </dgm:pt>
    <dgm:pt modelId="{FAF0DF18-76DA-4B11-9298-582FD04D0E39}" type="parTrans" cxnId="{EF4D765D-B62C-42F2-B7CF-DFCAF37DAEC9}">
      <dgm:prSet/>
      <dgm:spPr/>
      <dgm:t>
        <a:bodyPr/>
        <a:lstStyle/>
        <a:p>
          <a:endParaRPr lang="fr-FR"/>
        </a:p>
      </dgm:t>
    </dgm:pt>
    <dgm:pt modelId="{A58374AB-2154-4928-8EA9-691762B2FF12}" type="sibTrans" cxnId="{EF4D765D-B62C-42F2-B7CF-DFCAF37DAEC9}">
      <dgm:prSet/>
      <dgm:spPr/>
      <dgm:t>
        <a:bodyPr/>
        <a:lstStyle/>
        <a:p>
          <a:endParaRPr lang="fr-FR"/>
        </a:p>
      </dgm:t>
    </dgm:pt>
    <dgm:pt modelId="{37CE7B6A-E746-430F-BADF-4685F193054E}">
      <dgm:prSet phldrT="[Texte]"/>
      <dgm:spPr/>
      <dgm:t>
        <a:bodyPr/>
        <a:lstStyle/>
        <a:p>
          <a:r>
            <a:rPr lang="fr-FR" dirty="0" smtClean="0"/>
            <a:t>CROPSAV du 17/12/2024</a:t>
          </a:r>
          <a:endParaRPr lang="fr-FR" dirty="0"/>
        </a:p>
      </dgm:t>
    </dgm:pt>
    <dgm:pt modelId="{8DE484D4-AC78-41D3-8F01-E709E6E60ED0}" type="parTrans" cxnId="{F160E5AF-6157-4388-B09A-D8A637622D10}">
      <dgm:prSet/>
      <dgm:spPr/>
      <dgm:t>
        <a:bodyPr/>
        <a:lstStyle/>
        <a:p>
          <a:endParaRPr lang="fr-FR"/>
        </a:p>
      </dgm:t>
    </dgm:pt>
    <dgm:pt modelId="{CE1CF565-4B05-41D2-A295-3516472CEC42}" type="sibTrans" cxnId="{F160E5AF-6157-4388-B09A-D8A637622D10}">
      <dgm:prSet/>
      <dgm:spPr/>
      <dgm:t>
        <a:bodyPr/>
        <a:lstStyle/>
        <a:p>
          <a:endParaRPr lang="fr-FR"/>
        </a:p>
      </dgm:t>
    </dgm:pt>
    <dgm:pt modelId="{C9373EE9-DDEB-4228-9AE5-7E1CB55E2CA0}">
      <dgm:prSet phldrT="[Texte]"/>
      <dgm:spPr/>
      <dgm:t>
        <a:bodyPr/>
        <a:lstStyle/>
        <a:p>
          <a:r>
            <a:rPr lang="fr-FR" dirty="0" smtClean="0"/>
            <a:t>Avis de la section animale</a:t>
          </a:r>
          <a:endParaRPr lang="fr-FR" dirty="0"/>
        </a:p>
      </dgm:t>
    </dgm:pt>
    <dgm:pt modelId="{E102CBF4-9C50-4D1F-9FB9-E5841DC01C2B}" type="parTrans" cxnId="{0D3FE8C2-1424-4B9D-B672-509816CE0024}">
      <dgm:prSet/>
      <dgm:spPr/>
      <dgm:t>
        <a:bodyPr/>
        <a:lstStyle/>
        <a:p>
          <a:endParaRPr lang="fr-FR"/>
        </a:p>
      </dgm:t>
    </dgm:pt>
    <dgm:pt modelId="{E9EB0E4F-B126-455D-8B5F-A9D0915B046D}" type="sibTrans" cxnId="{0D3FE8C2-1424-4B9D-B672-509816CE0024}">
      <dgm:prSet/>
      <dgm:spPr/>
      <dgm:t>
        <a:bodyPr/>
        <a:lstStyle/>
        <a:p>
          <a:endParaRPr lang="fr-FR"/>
        </a:p>
      </dgm:t>
    </dgm:pt>
    <dgm:pt modelId="{7DCCF100-D6FE-42C6-84BF-392170B76B5F}" type="pres">
      <dgm:prSet presAssocID="{0A24DE56-CD26-499D-9D53-BFC07E43CE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40E93E-D1A8-4650-8BF3-A2FDC460E084}" type="pres">
      <dgm:prSet presAssocID="{0ABC4CBF-D4F0-447B-B8B1-05F577015A3E}" presName="composite" presStyleCnt="0"/>
      <dgm:spPr/>
    </dgm:pt>
    <dgm:pt modelId="{0D664950-8C11-4968-9DCE-C8842B30DAF9}" type="pres">
      <dgm:prSet presAssocID="{0ABC4CBF-D4F0-447B-B8B1-05F577015A3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475EAF-7D7B-468F-9470-EA2B5505C0AB}" type="pres">
      <dgm:prSet presAssocID="{0ABC4CBF-D4F0-447B-B8B1-05F577015A3E}" presName="parSh" presStyleLbl="node1" presStyleIdx="0" presStyleCnt="3"/>
      <dgm:spPr/>
      <dgm:t>
        <a:bodyPr/>
        <a:lstStyle/>
        <a:p>
          <a:endParaRPr lang="fr-FR"/>
        </a:p>
      </dgm:t>
    </dgm:pt>
    <dgm:pt modelId="{A1FF764D-C8D4-44DF-B8EE-FE8651CF52CF}" type="pres">
      <dgm:prSet presAssocID="{0ABC4CBF-D4F0-447B-B8B1-05F577015A3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C1D6F-A737-4722-8A54-D19076230081}" type="pres">
      <dgm:prSet presAssocID="{FB9606C5-881A-49BE-BC59-9764339571DA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124C37B-E6F0-4046-A3F1-FE971D806640}" type="pres">
      <dgm:prSet presAssocID="{FB9606C5-881A-49BE-BC59-9764339571DA}" presName="connTx" presStyleLbl="sibTrans2D1" presStyleIdx="0" presStyleCnt="2"/>
      <dgm:spPr/>
      <dgm:t>
        <a:bodyPr/>
        <a:lstStyle/>
        <a:p>
          <a:endParaRPr lang="fr-FR"/>
        </a:p>
      </dgm:t>
    </dgm:pt>
    <dgm:pt modelId="{0C78C95E-BAB1-4CF0-8369-75CCCE946B01}" type="pres">
      <dgm:prSet presAssocID="{7B7FE8F4-18C7-493B-86C5-1A1E975DF214}" presName="composite" presStyleCnt="0"/>
      <dgm:spPr/>
    </dgm:pt>
    <dgm:pt modelId="{F62F9203-3381-4A83-BDE9-660CCBA868B6}" type="pres">
      <dgm:prSet presAssocID="{7B7FE8F4-18C7-493B-86C5-1A1E975DF2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266E76-0FA6-418D-94CF-15D87BFC642B}" type="pres">
      <dgm:prSet presAssocID="{7B7FE8F4-18C7-493B-86C5-1A1E975DF214}" presName="parSh" presStyleLbl="node1" presStyleIdx="1" presStyleCnt="3"/>
      <dgm:spPr/>
      <dgm:t>
        <a:bodyPr/>
        <a:lstStyle/>
        <a:p>
          <a:endParaRPr lang="fr-FR"/>
        </a:p>
      </dgm:t>
    </dgm:pt>
    <dgm:pt modelId="{4AA5AC43-9A51-4146-9286-7668ED13B28D}" type="pres">
      <dgm:prSet presAssocID="{7B7FE8F4-18C7-493B-86C5-1A1E975DF21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432104-A8F9-4CC9-8603-39465394C67C}" type="pres">
      <dgm:prSet presAssocID="{5CE9E00C-F81E-466B-85A7-66F83864D3A6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A772F00-7EB7-481D-9930-540982754508}" type="pres">
      <dgm:prSet presAssocID="{5CE9E00C-F81E-466B-85A7-66F83864D3A6}" presName="connTx" presStyleLbl="sibTrans2D1" presStyleIdx="1" presStyleCnt="2"/>
      <dgm:spPr/>
      <dgm:t>
        <a:bodyPr/>
        <a:lstStyle/>
        <a:p>
          <a:endParaRPr lang="fr-FR"/>
        </a:p>
      </dgm:t>
    </dgm:pt>
    <dgm:pt modelId="{DE793BEC-F43A-4860-8F40-52E8E202C11E}" type="pres">
      <dgm:prSet presAssocID="{37CE7B6A-E746-430F-BADF-4685F193054E}" presName="composite" presStyleCnt="0"/>
      <dgm:spPr/>
    </dgm:pt>
    <dgm:pt modelId="{AD830204-E902-4B72-BFD8-B410E001976A}" type="pres">
      <dgm:prSet presAssocID="{37CE7B6A-E746-430F-BADF-4685F19305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12E2C-4172-44D2-BFC9-656C8C8C1A58}" type="pres">
      <dgm:prSet presAssocID="{37CE7B6A-E746-430F-BADF-4685F193054E}" presName="parSh" presStyleLbl="node1" presStyleIdx="2" presStyleCnt="3"/>
      <dgm:spPr/>
      <dgm:t>
        <a:bodyPr/>
        <a:lstStyle/>
        <a:p>
          <a:endParaRPr lang="fr-FR"/>
        </a:p>
      </dgm:t>
    </dgm:pt>
    <dgm:pt modelId="{C9386482-6656-4D02-851B-DE4B425333A5}" type="pres">
      <dgm:prSet presAssocID="{37CE7B6A-E746-430F-BADF-4685F193054E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940C2E-54FB-425D-BF8B-D62FD5751146}" srcId="{0A24DE56-CD26-499D-9D53-BFC07E43CE13}" destId="{7B7FE8F4-18C7-493B-86C5-1A1E975DF214}" srcOrd="1" destOrd="0" parTransId="{46C2BC28-6181-45B4-908C-5A226A8A4390}" sibTransId="{5CE9E00C-F81E-466B-85A7-66F83864D3A6}"/>
    <dgm:cxn modelId="{51B60F7B-598E-473A-8C53-A5DDF108945D}" type="presOf" srcId="{FB9606C5-881A-49BE-BC59-9764339571DA}" destId="{0124C37B-E6F0-4046-A3F1-FE971D806640}" srcOrd="1" destOrd="0" presId="urn:microsoft.com/office/officeart/2005/8/layout/process3"/>
    <dgm:cxn modelId="{411D2BEA-1275-469D-AEF9-14B0F80B7912}" type="presOf" srcId="{5E55CFFA-85D3-4A44-998F-E811600BBAF7}" destId="{A1FF764D-C8D4-44DF-B8EE-FE8651CF52CF}" srcOrd="0" destOrd="0" presId="urn:microsoft.com/office/officeart/2005/8/layout/process3"/>
    <dgm:cxn modelId="{81BD10B6-AC57-4BF5-B77E-4B28B7317C3F}" type="presOf" srcId="{EFDCE658-44AC-4ECD-B6C6-E83C3CF238BA}" destId="{4AA5AC43-9A51-4146-9286-7668ED13B28D}" srcOrd="0" destOrd="0" presId="urn:microsoft.com/office/officeart/2005/8/layout/process3"/>
    <dgm:cxn modelId="{82531A78-55FC-46D7-B8AF-B936FE741C38}" type="presOf" srcId="{37CE7B6A-E746-430F-BADF-4685F193054E}" destId="{AD830204-E902-4B72-BFD8-B410E001976A}" srcOrd="0" destOrd="0" presId="urn:microsoft.com/office/officeart/2005/8/layout/process3"/>
    <dgm:cxn modelId="{9039798D-B85B-4FED-9E73-2FAA8385DFA3}" srcId="{0A24DE56-CD26-499D-9D53-BFC07E43CE13}" destId="{0ABC4CBF-D4F0-447B-B8B1-05F577015A3E}" srcOrd="0" destOrd="0" parTransId="{E9076176-9AE3-45CE-AF51-CC04B490C36C}" sibTransId="{FB9606C5-881A-49BE-BC59-9764339571DA}"/>
    <dgm:cxn modelId="{0D3FE8C2-1424-4B9D-B672-509816CE0024}" srcId="{37CE7B6A-E746-430F-BADF-4685F193054E}" destId="{C9373EE9-DDEB-4228-9AE5-7E1CB55E2CA0}" srcOrd="0" destOrd="0" parTransId="{E102CBF4-9C50-4D1F-9FB9-E5841DC01C2B}" sibTransId="{E9EB0E4F-B126-455D-8B5F-A9D0915B046D}"/>
    <dgm:cxn modelId="{F627120C-B560-4062-AC4F-4ED143EFA1C2}" srcId="{7B7FE8F4-18C7-493B-86C5-1A1E975DF214}" destId="{EFDCE658-44AC-4ECD-B6C6-E83C3CF238BA}" srcOrd="0" destOrd="0" parTransId="{A6A2892C-B35B-4073-B694-A1042E1B8CE2}" sibTransId="{50C211DA-EFA3-49F5-BC42-AEC75C5D3197}"/>
    <dgm:cxn modelId="{A79A8B6C-0DED-45E0-A5E4-FB959643D7B8}" type="presOf" srcId="{7B7FE8F4-18C7-493B-86C5-1A1E975DF214}" destId="{F62F9203-3381-4A83-BDE9-660CCBA868B6}" srcOrd="0" destOrd="0" presId="urn:microsoft.com/office/officeart/2005/8/layout/process3"/>
    <dgm:cxn modelId="{8C50B7C0-E0E8-4D24-96E7-3D885EF87159}" type="presOf" srcId="{5CE9E00C-F81E-466B-85A7-66F83864D3A6}" destId="{50432104-A8F9-4CC9-8603-39465394C67C}" srcOrd="0" destOrd="0" presId="urn:microsoft.com/office/officeart/2005/8/layout/process3"/>
    <dgm:cxn modelId="{EF4D765D-B62C-42F2-B7CF-DFCAF37DAEC9}" srcId="{0ABC4CBF-D4F0-447B-B8B1-05F577015A3E}" destId="{22612552-5DBA-4CE9-8FBF-95FD6498CCC4}" srcOrd="1" destOrd="0" parTransId="{FAF0DF18-76DA-4B11-9298-582FD04D0E39}" sibTransId="{A58374AB-2154-4928-8EA9-691762B2FF12}"/>
    <dgm:cxn modelId="{D8A89780-04F9-48CE-BDC1-438474A79069}" srcId="{0ABC4CBF-D4F0-447B-B8B1-05F577015A3E}" destId="{5E55CFFA-85D3-4A44-998F-E811600BBAF7}" srcOrd="0" destOrd="0" parTransId="{A5ACD25B-C85D-41AF-B18E-6605B893A4D8}" sibTransId="{62765D5D-0E89-49E1-8B79-ADDCD3B51426}"/>
    <dgm:cxn modelId="{F160E5AF-6157-4388-B09A-D8A637622D10}" srcId="{0A24DE56-CD26-499D-9D53-BFC07E43CE13}" destId="{37CE7B6A-E746-430F-BADF-4685F193054E}" srcOrd="2" destOrd="0" parTransId="{8DE484D4-AC78-41D3-8F01-E709E6E60ED0}" sibTransId="{CE1CF565-4B05-41D2-A295-3516472CEC42}"/>
    <dgm:cxn modelId="{4E4791E2-FA62-4DF1-91A7-DCC10938C8BF}" type="presOf" srcId="{C9373EE9-DDEB-4228-9AE5-7E1CB55E2CA0}" destId="{C9386482-6656-4D02-851B-DE4B425333A5}" srcOrd="0" destOrd="0" presId="urn:microsoft.com/office/officeart/2005/8/layout/process3"/>
    <dgm:cxn modelId="{D053D166-8273-4605-A6E0-0FE1701A6F23}" type="presOf" srcId="{FB9606C5-881A-49BE-BC59-9764339571DA}" destId="{7FCC1D6F-A737-4722-8A54-D19076230081}" srcOrd="0" destOrd="0" presId="urn:microsoft.com/office/officeart/2005/8/layout/process3"/>
    <dgm:cxn modelId="{FE201BB8-4061-4CA7-9CD5-E7D7F6C11EE0}" type="presOf" srcId="{22612552-5DBA-4CE9-8FBF-95FD6498CCC4}" destId="{A1FF764D-C8D4-44DF-B8EE-FE8651CF52CF}" srcOrd="0" destOrd="1" presId="urn:microsoft.com/office/officeart/2005/8/layout/process3"/>
    <dgm:cxn modelId="{1F7F9C2B-EF67-4A6A-B62C-98D0747655BA}" type="presOf" srcId="{5CE9E00C-F81E-466B-85A7-66F83864D3A6}" destId="{5A772F00-7EB7-481D-9930-540982754508}" srcOrd="1" destOrd="0" presId="urn:microsoft.com/office/officeart/2005/8/layout/process3"/>
    <dgm:cxn modelId="{6CBE3DDA-9115-466C-A160-85527143F24B}" type="presOf" srcId="{0ABC4CBF-D4F0-447B-B8B1-05F577015A3E}" destId="{31475EAF-7D7B-468F-9470-EA2B5505C0AB}" srcOrd="1" destOrd="0" presId="urn:microsoft.com/office/officeart/2005/8/layout/process3"/>
    <dgm:cxn modelId="{C4BA3D50-4FDC-4832-962B-77C248F2422D}" type="presOf" srcId="{0ABC4CBF-D4F0-447B-B8B1-05F577015A3E}" destId="{0D664950-8C11-4968-9DCE-C8842B30DAF9}" srcOrd="0" destOrd="0" presId="urn:microsoft.com/office/officeart/2005/8/layout/process3"/>
    <dgm:cxn modelId="{C2F94F40-D35D-4AD7-82C1-725E69C172A2}" type="presOf" srcId="{7B7FE8F4-18C7-493B-86C5-1A1E975DF214}" destId="{42266E76-0FA6-418D-94CF-15D87BFC642B}" srcOrd="1" destOrd="0" presId="urn:microsoft.com/office/officeart/2005/8/layout/process3"/>
    <dgm:cxn modelId="{ED8B3545-ABE6-4247-A464-DC14DCC10F80}" type="presOf" srcId="{37CE7B6A-E746-430F-BADF-4685F193054E}" destId="{7CE12E2C-4172-44D2-BFC9-656C8C8C1A58}" srcOrd="1" destOrd="0" presId="urn:microsoft.com/office/officeart/2005/8/layout/process3"/>
    <dgm:cxn modelId="{400E238A-2AA0-4889-8E49-DE6E5BBA29DB}" type="presOf" srcId="{0A24DE56-CD26-499D-9D53-BFC07E43CE13}" destId="{7DCCF100-D6FE-42C6-84BF-392170B76B5F}" srcOrd="0" destOrd="0" presId="urn:microsoft.com/office/officeart/2005/8/layout/process3"/>
    <dgm:cxn modelId="{37EF51A6-15E8-42A1-9500-95AD60AF7043}" type="presParOf" srcId="{7DCCF100-D6FE-42C6-84BF-392170B76B5F}" destId="{9B40E93E-D1A8-4650-8BF3-A2FDC460E084}" srcOrd="0" destOrd="0" presId="urn:microsoft.com/office/officeart/2005/8/layout/process3"/>
    <dgm:cxn modelId="{27B1DDAF-1B72-428A-8F19-1EA910BECB2B}" type="presParOf" srcId="{9B40E93E-D1A8-4650-8BF3-A2FDC460E084}" destId="{0D664950-8C11-4968-9DCE-C8842B30DAF9}" srcOrd="0" destOrd="0" presId="urn:microsoft.com/office/officeart/2005/8/layout/process3"/>
    <dgm:cxn modelId="{C3208658-7BE1-45C1-83E7-A354A86A7E61}" type="presParOf" srcId="{9B40E93E-D1A8-4650-8BF3-A2FDC460E084}" destId="{31475EAF-7D7B-468F-9470-EA2B5505C0AB}" srcOrd="1" destOrd="0" presId="urn:microsoft.com/office/officeart/2005/8/layout/process3"/>
    <dgm:cxn modelId="{E780B52B-4C25-48A2-A49B-E25BD74BDEBF}" type="presParOf" srcId="{9B40E93E-D1A8-4650-8BF3-A2FDC460E084}" destId="{A1FF764D-C8D4-44DF-B8EE-FE8651CF52CF}" srcOrd="2" destOrd="0" presId="urn:microsoft.com/office/officeart/2005/8/layout/process3"/>
    <dgm:cxn modelId="{537F7A2E-9D43-4375-BE5C-36CEFC0BD4F7}" type="presParOf" srcId="{7DCCF100-D6FE-42C6-84BF-392170B76B5F}" destId="{7FCC1D6F-A737-4722-8A54-D19076230081}" srcOrd="1" destOrd="0" presId="urn:microsoft.com/office/officeart/2005/8/layout/process3"/>
    <dgm:cxn modelId="{21560429-9895-45EB-84ED-4840F289BE1E}" type="presParOf" srcId="{7FCC1D6F-A737-4722-8A54-D19076230081}" destId="{0124C37B-E6F0-4046-A3F1-FE971D806640}" srcOrd="0" destOrd="0" presId="urn:microsoft.com/office/officeart/2005/8/layout/process3"/>
    <dgm:cxn modelId="{EB8F06F8-67D9-4CAF-9E2C-5291ED5783F6}" type="presParOf" srcId="{7DCCF100-D6FE-42C6-84BF-392170B76B5F}" destId="{0C78C95E-BAB1-4CF0-8369-75CCCE946B01}" srcOrd="2" destOrd="0" presId="urn:microsoft.com/office/officeart/2005/8/layout/process3"/>
    <dgm:cxn modelId="{B8F07E6D-7DE9-4CA2-B60B-3C06189E1056}" type="presParOf" srcId="{0C78C95E-BAB1-4CF0-8369-75CCCE946B01}" destId="{F62F9203-3381-4A83-BDE9-660CCBA868B6}" srcOrd="0" destOrd="0" presId="urn:microsoft.com/office/officeart/2005/8/layout/process3"/>
    <dgm:cxn modelId="{16F068EE-862A-41AE-B38E-A4871C47592B}" type="presParOf" srcId="{0C78C95E-BAB1-4CF0-8369-75CCCE946B01}" destId="{42266E76-0FA6-418D-94CF-15D87BFC642B}" srcOrd="1" destOrd="0" presId="urn:microsoft.com/office/officeart/2005/8/layout/process3"/>
    <dgm:cxn modelId="{1FF6731A-29AF-4CA4-896C-9ED3E4388B22}" type="presParOf" srcId="{0C78C95E-BAB1-4CF0-8369-75CCCE946B01}" destId="{4AA5AC43-9A51-4146-9286-7668ED13B28D}" srcOrd="2" destOrd="0" presId="urn:microsoft.com/office/officeart/2005/8/layout/process3"/>
    <dgm:cxn modelId="{36327C06-4BFB-49C9-AC3C-0FF0E054E4D3}" type="presParOf" srcId="{7DCCF100-D6FE-42C6-84BF-392170B76B5F}" destId="{50432104-A8F9-4CC9-8603-39465394C67C}" srcOrd="3" destOrd="0" presId="urn:microsoft.com/office/officeart/2005/8/layout/process3"/>
    <dgm:cxn modelId="{C35579EB-2C96-49DC-8A62-BECC1D8E5721}" type="presParOf" srcId="{50432104-A8F9-4CC9-8603-39465394C67C}" destId="{5A772F00-7EB7-481D-9930-540982754508}" srcOrd="0" destOrd="0" presId="urn:microsoft.com/office/officeart/2005/8/layout/process3"/>
    <dgm:cxn modelId="{04CCE32D-F50C-43CB-8B7F-20EEA61E3ACE}" type="presParOf" srcId="{7DCCF100-D6FE-42C6-84BF-392170B76B5F}" destId="{DE793BEC-F43A-4860-8F40-52E8E202C11E}" srcOrd="4" destOrd="0" presId="urn:microsoft.com/office/officeart/2005/8/layout/process3"/>
    <dgm:cxn modelId="{084783C7-53D6-4C8E-8FEF-07C5E56528AD}" type="presParOf" srcId="{DE793BEC-F43A-4860-8F40-52E8E202C11E}" destId="{AD830204-E902-4B72-BFD8-B410E001976A}" srcOrd="0" destOrd="0" presId="urn:microsoft.com/office/officeart/2005/8/layout/process3"/>
    <dgm:cxn modelId="{D33B5BB5-86A2-439B-B335-19CCD17511F0}" type="presParOf" srcId="{DE793BEC-F43A-4860-8F40-52E8E202C11E}" destId="{7CE12E2C-4172-44D2-BFC9-656C8C8C1A58}" srcOrd="1" destOrd="0" presId="urn:microsoft.com/office/officeart/2005/8/layout/process3"/>
    <dgm:cxn modelId="{A2DE4979-95F9-4C63-95C9-A4B6CB0447E7}" type="presParOf" srcId="{DE793BEC-F43A-4860-8F40-52E8E202C11E}" destId="{C9386482-6656-4D02-851B-DE4B425333A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17A4A1-9FAF-4456-9591-59C1BE8F4663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F4C5395-7191-4703-BCCC-E7994E39002B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Avantages</a:t>
          </a:r>
          <a:endParaRPr lang="fr-FR" dirty="0">
            <a:latin typeface="Marianne"/>
          </a:endParaRPr>
        </a:p>
      </dgm:t>
    </dgm:pt>
    <dgm:pt modelId="{3A46BCE1-7CBB-40BD-8100-57EEBBE2FA25}" type="parTrans" cxnId="{E9C38B89-AC88-4FD5-8F81-8A2C0FB2292A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8648233D-EF4A-4A55-B5C7-1C45EAEB37E5}" type="sibTrans" cxnId="{E9C38B89-AC88-4FD5-8F81-8A2C0FB2292A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D0B5A3A3-2E09-45F1-B4BA-59D7ABA44543}">
      <dgm:prSet phldrT="[Texte]" custT="1"/>
      <dgm:spPr/>
      <dgm:t>
        <a:bodyPr/>
        <a:lstStyle/>
        <a:p>
          <a:r>
            <a:rPr lang="fr-FR" sz="1600" dirty="0" smtClean="0">
              <a:latin typeface="Marianne"/>
            </a:rPr>
            <a:t>Possibilité de garder les bovins positifs ayant une haute valeur économique et génétique</a:t>
          </a:r>
          <a:endParaRPr lang="fr-FR" sz="1600" dirty="0">
            <a:latin typeface="Marianne"/>
          </a:endParaRPr>
        </a:p>
      </dgm:t>
    </dgm:pt>
    <dgm:pt modelId="{68CD12C3-42F3-4E8A-A5BC-C5AA9B7A6CD3}" type="parTrans" cxnId="{CA0F421D-D8B0-4975-ACB6-4172830B79A0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8FEA4390-539E-4A32-AD42-DBC6E279F36B}" type="sibTrans" cxnId="{CA0F421D-D8B0-4975-ACB6-4172830B79A0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50AEBEB2-1777-44AE-A04C-46B45ECD4A9A}">
      <dgm:prSet phldrT="[Texte]"/>
      <dgm:spPr/>
      <dgm:t>
        <a:bodyPr/>
        <a:lstStyle/>
        <a:p>
          <a:r>
            <a:rPr lang="fr-FR" dirty="0" smtClean="0">
              <a:latin typeface="Marianne"/>
            </a:rPr>
            <a:t>Inconvénients</a:t>
          </a:r>
          <a:endParaRPr lang="fr-FR" dirty="0">
            <a:latin typeface="Marianne"/>
          </a:endParaRPr>
        </a:p>
      </dgm:t>
    </dgm:pt>
    <dgm:pt modelId="{C2AF4CC5-260F-4B84-B3A7-ECA8080EC6FA}" type="parTrans" cxnId="{EDB7D72A-73DC-4843-8492-2474E8627A05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E2960591-A163-4ED5-9E1B-6B0771196E98}" type="sibTrans" cxnId="{EDB7D72A-73DC-4843-8492-2474E8627A05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D0F57F91-3FAD-46AA-8F13-B17BEC1C98F9}">
      <dgm:prSet phldrT="[Texte]" custT="1"/>
      <dgm:spPr/>
      <dgm:t>
        <a:bodyPr/>
        <a:lstStyle/>
        <a:p>
          <a:r>
            <a:rPr lang="fr-FR" sz="1600" dirty="0" smtClean="0">
              <a:latin typeface="Marianne"/>
            </a:rPr>
            <a:t>Délai supplémentaire pour la qualification des cheptels détenant ces bovins</a:t>
          </a:r>
          <a:endParaRPr lang="fr-FR" sz="1600" dirty="0">
            <a:latin typeface="Marianne"/>
          </a:endParaRPr>
        </a:p>
      </dgm:t>
    </dgm:pt>
    <dgm:pt modelId="{C6C521A1-F684-4780-9963-4B549D1F61B9}" type="parTrans" cxnId="{2EB05F8B-A64F-45B0-91B3-B15DFC00FBFA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5117A088-3E93-494D-88E9-13B3F7147AF4}" type="sibTrans" cxnId="{2EB05F8B-A64F-45B0-91B3-B15DFC00FBFA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914CEC40-B9A9-4682-96B8-E2ADBA1C067B}">
      <dgm:prSet phldrT="[Texte]" custT="1"/>
      <dgm:spPr/>
      <dgm:t>
        <a:bodyPr/>
        <a:lstStyle/>
        <a:p>
          <a:r>
            <a:rPr lang="fr-FR" sz="1600" dirty="0" smtClean="0">
              <a:latin typeface="Marianne"/>
            </a:rPr>
            <a:t>Maintien des élevages</a:t>
          </a:r>
          <a:endParaRPr lang="fr-FR" sz="1600" dirty="0">
            <a:latin typeface="Marianne"/>
          </a:endParaRPr>
        </a:p>
      </dgm:t>
    </dgm:pt>
    <dgm:pt modelId="{E04AF723-D012-4014-86CE-E90079A21F22}" type="parTrans" cxnId="{3E9926EF-B2AA-4DB4-A26D-9BCA818E522C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D0572B0D-2AA8-4670-9287-333F4EC16940}" type="sibTrans" cxnId="{3E9926EF-B2AA-4DB4-A26D-9BCA818E522C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FF827BCB-8CA9-4883-96E3-A055AEFD5CB2}">
      <dgm:prSet phldrT="[Texte]" custT="1"/>
      <dgm:spPr/>
      <dgm:t>
        <a:bodyPr/>
        <a:lstStyle/>
        <a:p>
          <a:endParaRPr lang="fr-FR" sz="1600" dirty="0">
            <a:latin typeface="Marianne"/>
          </a:endParaRPr>
        </a:p>
      </dgm:t>
    </dgm:pt>
    <dgm:pt modelId="{120FE4A8-AAB4-4FA8-9350-A098CBC1C93D}" type="parTrans" cxnId="{8BF7871C-B779-4046-805C-C283C6AFE319}">
      <dgm:prSet/>
      <dgm:spPr/>
      <dgm:t>
        <a:bodyPr/>
        <a:lstStyle/>
        <a:p>
          <a:endParaRPr lang="fr-FR"/>
        </a:p>
      </dgm:t>
    </dgm:pt>
    <dgm:pt modelId="{5D6D71D0-5097-424B-9030-54DD2C1951C2}" type="sibTrans" cxnId="{8BF7871C-B779-4046-805C-C283C6AFE319}">
      <dgm:prSet/>
      <dgm:spPr/>
      <dgm:t>
        <a:bodyPr/>
        <a:lstStyle/>
        <a:p>
          <a:endParaRPr lang="fr-FR"/>
        </a:p>
      </dgm:t>
    </dgm:pt>
    <dgm:pt modelId="{372CF7E4-9AA1-4523-89CF-ACF945B00328}">
      <dgm:prSet phldrT="[Texte]" custT="1"/>
      <dgm:spPr/>
      <dgm:t>
        <a:bodyPr/>
        <a:lstStyle/>
        <a:p>
          <a:endParaRPr lang="fr-FR" sz="1600" dirty="0">
            <a:latin typeface="Marianne"/>
          </a:endParaRPr>
        </a:p>
      </dgm:t>
    </dgm:pt>
    <dgm:pt modelId="{D6FEA990-088F-4994-9B3C-7329C795269D}" type="parTrans" cxnId="{07DCB178-E461-4886-87F8-1F9A38F32FF9}">
      <dgm:prSet/>
      <dgm:spPr/>
      <dgm:t>
        <a:bodyPr/>
        <a:lstStyle/>
        <a:p>
          <a:endParaRPr lang="fr-FR"/>
        </a:p>
      </dgm:t>
    </dgm:pt>
    <dgm:pt modelId="{350F6CEA-8018-45D1-B364-D1A98F436701}" type="sibTrans" cxnId="{07DCB178-E461-4886-87F8-1F9A38F32FF9}">
      <dgm:prSet/>
      <dgm:spPr/>
      <dgm:t>
        <a:bodyPr/>
        <a:lstStyle/>
        <a:p>
          <a:endParaRPr lang="fr-FR"/>
        </a:p>
      </dgm:t>
    </dgm:pt>
    <dgm:pt modelId="{2C980D47-2104-4823-A3E4-42CF4A0B5618}">
      <dgm:prSet phldrT="[Texte]" custT="1"/>
      <dgm:spPr/>
      <dgm:t>
        <a:bodyPr/>
        <a:lstStyle/>
        <a:p>
          <a:endParaRPr lang="fr-FR" sz="1600" dirty="0">
            <a:latin typeface="Marianne"/>
          </a:endParaRPr>
        </a:p>
      </dgm:t>
    </dgm:pt>
    <dgm:pt modelId="{46199240-8DD6-45F3-8552-5246FB71D6AC}" type="parTrans" cxnId="{CD214FFD-678C-4ED2-A59D-D37F82376C5D}">
      <dgm:prSet/>
      <dgm:spPr/>
      <dgm:t>
        <a:bodyPr/>
        <a:lstStyle/>
        <a:p>
          <a:endParaRPr lang="fr-FR"/>
        </a:p>
      </dgm:t>
    </dgm:pt>
    <dgm:pt modelId="{866AB746-0568-4102-9FE4-ED493FC799E3}" type="sibTrans" cxnId="{CD214FFD-678C-4ED2-A59D-D37F82376C5D}">
      <dgm:prSet/>
      <dgm:spPr/>
      <dgm:t>
        <a:bodyPr/>
        <a:lstStyle/>
        <a:p>
          <a:endParaRPr lang="fr-FR"/>
        </a:p>
      </dgm:t>
    </dgm:pt>
    <dgm:pt modelId="{91A0DCBA-9B10-42B5-BD62-FD11BC548575}" type="pres">
      <dgm:prSet presAssocID="{ED17A4A1-9FAF-4456-9591-59C1BE8F46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4988C9-7A5F-46A8-92F0-3A0DC80C6253}" type="pres">
      <dgm:prSet presAssocID="{EF4C5395-7191-4703-BCCC-E7994E39002B}" presName="composite" presStyleCnt="0"/>
      <dgm:spPr/>
    </dgm:pt>
    <dgm:pt modelId="{92606A0E-A6AD-431E-80B1-B946DFBF6418}" type="pres">
      <dgm:prSet presAssocID="{EF4C5395-7191-4703-BCCC-E7994E39002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E1B07A-D6A7-4B91-B0DD-42231FB96022}" type="pres">
      <dgm:prSet presAssocID="{EF4C5395-7191-4703-BCCC-E7994E39002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7511D-FB20-4C1B-A228-5B1DD84624B9}" type="pres">
      <dgm:prSet presAssocID="{8648233D-EF4A-4A55-B5C7-1C45EAEB37E5}" presName="space" presStyleCnt="0"/>
      <dgm:spPr/>
    </dgm:pt>
    <dgm:pt modelId="{B8FA7B1D-A377-4F89-9F80-2783159DC49D}" type="pres">
      <dgm:prSet presAssocID="{50AEBEB2-1777-44AE-A04C-46B45ECD4A9A}" presName="composite" presStyleCnt="0"/>
      <dgm:spPr/>
    </dgm:pt>
    <dgm:pt modelId="{7DF1F84F-1C4A-4C00-9AA4-06BDFC351893}" type="pres">
      <dgm:prSet presAssocID="{50AEBEB2-1777-44AE-A04C-46B45ECD4A9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316A05-3F80-463F-A25E-7906C913C27B}" type="pres">
      <dgm:prSet presAssocID="{50AEBEB2-1777-44AE-A04C-46B45ECD4A9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214FFD-678C-4ED2-A59D-D37F82376C5D}" srcId="{50AEBEB2-1777-44AE-A04C-46B45ECD4A9A}" destId="{2C980D47-2104-4823-A3E4-42CF4A0B5618}" srcOrd="0" destOrd="0" parTransId="{46199240-8DD6-45F3-8552-5246FB71D6AC}" sibTransId="{866AB746-0568-4102-9FE4-ED493FC799E3}"/>
    <dgm:cxn modelId="{3E9926EF-B2AA-4DB4-A26D-9BCA818E522C}" srcId="{EF4C5395-7191-4703-BCCC-E7994E39002B}" destId="{914CEC40-B9A9-4682-96B8-E2ADBA1C067B}" srcOrd="3" destOrd="0" parTransId="{E04AF723-D012-4014-86CE-E90079A21F22}" sibTransId="{D0572B0D-2AA8-4670-9287-333F4EC16940}"/>
    <dgm:cxn modelId="{EDB7D72A-73DC-4843-8492-2474E8627A05}" srcId="{ED17A4A1-9FAF-4456-9591-59C1BE8F4663}" destId="{50AEBEB2-1777-44AE-A04C-46B45ECD4A9A}" srcOrd="1" destOrd="0" parTransId="{C2AF4CC5-260F-4B84-B3A7-ECA8080EC6FA}" sibTransId="{E2960591-A163-4ED5-9E1B-6B0771196E98}"/>
    <dgm:cxn modelId="{07DCB178-E461-4886-87F8-1F9A38F32FF9}" srcId="{EF4C5395-7191-4703-BCCC-E7994E39002B}" destId="{372CF7E4-9AA1-4523-89CF-ACF945B00328}" srcOrd="0" destOrd="0" parTransId="{D6FEA990-088F-4994-9B3C-7329C795269D}" sibTransId="{350F6CEA-8018-45D1-B364-D1A98F436701}"/>
    <dgm:cxn modelId="{E9C38B89-AC88-4FD5-8F81-8A2C0FB2292A}" srcId="{ED17A4A1-9FAF-4456-9591-59C1BE8F4663}" destId="{EF4C5395-7191-4703-BCCC-E7994E39002B}" srcOrd="0" destOrd="0" parTransId="{3A46BCE1-7CBB-40BD-8100-57EEBBE2FA25}" sibTransId="{8648233D-EF4A-4A55-B5C7-1C45EAEB37E5}"/>
    <dgm:cxn modelId="{8BF7871C-B779-4046-805C-C283C6AFE319}" srcId="{EF4C5395-7191-4703-BCCC-E7994E39002B}" destId="{FF827BCB-8CA9-4883-96E3-A055AEFD5CB2}" srcOrd="2" destOrd="0" parTransId="{120FE4A8-AAB4-4FA8-9350-A098CBC1C93D}" sibTransId="{5D6D71D0-5097-424B-9030-54DD2C1951C2}"/>
    <dgm:cxn modelId="{EF3B32A8-F564-4995-95C4-CE9D6FCE1715}" type="presOf" srcId="{EF4C5395-7191-4703-BCCC-E7994E39002B}" destId="{92606A0E-A6AD-431E-80B1-B946DFBF6418}" srcOrd="0" destOrd="0" presId="urn:microsoft.com/office/officeart/2005/8/layout/hList1"/>
    <dgm:cxn modelId="{82839EAB-E27F-4F46-98A7-4E8A40382BF4}" type="presOf" srcId="{D0B5A3A3-2E09-45F1-B4BA-59D7ABA44543}" destId="{BBE1B07A-D6A7-4B91-B0DD-42231FB96022}" srcOrd="0" destOrd="1" presId="urn:microsoft.com/office/officeart/2005/8/layout/hList1"/>
    <dgm:cxn modelId="{B54C8837-FE95-4FBD-98C9-760D045971A2}" type="presOf" srcId="{FF827BCB-8CA9-4883-96E3-A055AEFD5CB2}" destId="{BBE1B07A-D6A7-4B91-B0DD-42231FB96022}" srcOrd="0" destOrd="2" presId="urn:microsoft.com/office/officeart/2005/8/layout/hList1"/>
    <dgm:cxn modelId="{14CB3E9C-351D-4EBA-BDBF-14C1B43D2315}" type="presOf" srcId="{2C980D47-2104-4823-A3E4-42CF4A0B5618}" destId="{0A316A05-3F80-463F-A25E-7906C913C27B}" srcOrd="0" destOrd="0" presId="urn:microsoft.com/office/officeart/2005/8/layout/hList1"/>
    <dgm:cxn modelId="{F18D6D54-FF7F-4343-9A52-EEB96F57B74E}" type="presOf" srcId="{D0F57F91-3FAD-46AA-8F13-B17BEC1C98F9}" destId="{0A316A05-3F80-463F-A25E-7906C913C27B}" srcOrd="0" destOrd="1" presId="urn:microsoft.com/office/officeart/2005/8/layout/hList1"/>
    <dgm:cxn modelId="{2EB05F8B-A64F-45B0-91B3-B15DFC00FBFA}" srcId="{50AEBEB2-1777-44AE-A04C-46B45ECD4A9A}" destId="{D0F57F91-3FAD-46AA-8F13-B17BEC1C98F9}" srcOrd="1" destOrd="0" parTransId="{C6C521A1-F684-4780-9963-4B549D1F61B9}" sibTransId="{5117A088-3E93-494D-88E9-13B3F7147AF4}"/>
    <dgm:cxn modelId="{F08442E8-0687-4C16-B154-D3623D873FE5}" type="presOf" srcId="{ED17A4A1-9FAF-4456-9591-59C1BE8F4663}" destId="{91A0DCBA-9B10-42B5-BD62-FD11BC548575}" srcOrd="0" destOrd="0" presId="urn:microsoft.com/office/officeart/2005/8/layout/hList1"/>
    <dgm:cxn modelId="{0EC6DE82-F0E6-4EDB-B1AA-0A470EEE8549}" type="presOf" srcId="{372CF7E4-9AA1-4523-89CF-ACF945B00328}" destId="{BBE1B07A-D6A7-4B91-B0DD-42231FB96022}" srcOrd="0" destOrd="0" presId="urn:microsoft.com/office/officeart/2005/8/layout/hList1"/>
    <dgm:cxn modelId="{CA0F421D-D8B0-4975-ACB6-4172830B79A0}" srcId="{EF4C5395-7191-4703-BCCC-E7994E39002B}" destId="{D0B5A3A3-2E09-45F1-B4BA-59D7ABA44543}" srcOrd="1" destOrd="0" parTransId="{68CD12C3-42F3-4E8A-A5BC-C5AA9B7A6CD3}" sibTransId="{8FEA4390-539E-4A32-AD42-DBC6E279F36B}"/>
    <dgm:cxn modelId="{47197677-4690-4D35-831B-C520654773DA}" type="presOf" srcId="{50AEBEB2-1777-44AE-A04C-46B45ECD4A9A}" destId="{7DF1F84F-1C4A-4C00-9AA4-06BDFC351893}" srcOrd="0" destOrd="0" presId="urn:microsoft.com/office/officeart/2005/8/layout/hList1"/>
    <dgm:cxn modelId="{CC9F1793-5044-4240-AE36-700DAA0B7063}" type="presOf" srcId="{914CEC40-B9A9-4682-96B8-E2ADBA1C067B}" destId="{BBE1B07A-D6A7-4B91-B0DD-42231FB96022}" srcOrd="0" destOrd="3" presId="urn:microsoft.com/office/officeart/2005/8/layout/hList1"/>
    <dgm:cxn modelId="{919E38B2-3613-4DFF-AB92-583A861D4D3C}" type="presParOf" srcId="{91A0DCBA-9B10-42B5-BD62-FD11BC548575}" destId="{3A4988C9-7A5F-46A8-92F0-3A0DC80C6253}" srcOrd="0" destOrd="0" presId="urn:microsoft.com/office/officeart/2005/8/layout/hList1"/>
    <dgm:cxn modelId="{5EAFD75D-723D-4372-BA94-1729B6B85B03}" type="presParOf" srcId="{3A4988C9-7A5F-46A8-92F0-3A0DC80C6253}" destId="{92606A0E-A6AD-431E-80B1-B946DFBF6418}" srcOrd="0" destOrd="0" presId="urn:microsoft.com/office/officeart/2005/8/layout/hList1"/>
    <dgm:cxn modelId="{26833D19-DBC6-43A7-960F-3445ACE6455F}" type="presParOf" srcId="{3A4988C9-7A5F-46A8-92F0-3A0DC80C6253}" destId="{BBE1B07A-D6A7-4B91-B0DD-42231FB96022}" srcOrd="1" destOrd="0" presId="urn:microsoft.com/office/officeart/2005/8/layout/hList1"/>
    <dgm:cxn modelId="{88F86B3B-2DB4-489F-9BEA-53251D88D54F}" type="presParOf" srcId="{91A0DCBA-9B10-42B5-BD62-FD11BC548575}" destId="{10D7511D-FB20-4C1B-A228-5B1DD84624B9}" srcOrd="1" destOrd="0" presId="urn:microsoft.com/office/officeart/2005/8/layout/hList1"/>
    <dgm:cxn modelId="{0241DFA6-0DF6-4C9C-B66A-642526C91C76}" type="presParOf" srcId="{91A0DCBA-9B10-42B5-BD62-FD11BC548575}" destId="{B8FA7B1D-A377-4F89-9F80-2783159DC49D}" srcOrd="2" destOrd="0" presId="urn:microsoft.com/office/officeart/2005/8/layout/hList1"/>
    <dgm:cxn modelId="{EF1EA455-4D0B-4D64-99B9-331BB11A7DA1}" type="presParOf" srcId="{B8FA7B1D-A377-4F89-9F80-2783159DC49D}" destId="{7DF1F84F-1C4A-4C00-9AA4-06BDFC351893}" srcOrd="0" destOrd="0" presId="urn:microsoft.com/office/officeart/2005/8/layout/hList1"/>
    <dgm:cxn modelId="{A96A3652-409D-465A-9F38-9582608C9C6B}" type="presParOf" srcId="{B8FA7B1D-A377-4F89-9F80-2783159DC49D}" destId="{0A316A05-3F80-463F-A25E-7906C913C2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A4535-AA94-4326-BDE1-E346115E25DD}">
      <dsp:nvSpPr>
        <dsp:cNvPr id="0" name=""/>
        <dsp:cNvSpPr/>
      </dsp:nvSpPr>
      <dsp:spPr>
        <a:xfrm rot="10800000">
          <a:off x="1107858" y="88"/>
          <a:ext cx="4893103" cy="91363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88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u="sng" kern="1200" dirty="0" smtClean="0"/>
            <a:t>Virus</a:t>
          </a:r>
          <a:r>
            <a:rPr lang="fr-FR" sz="1500" kern="1200" dirty="0" smtClean="0"/>
            <a:t> : </a:t>
          </a:r>
          <a:r>
            <a:rPr lang="fr-FR" sz="1500" i="1" kern="1200" dirty="0" smtClean="0"/>
            <a:t>Bovine </a:t>
          </a:r>
          <a:r>
            <a:rPr lang="fr-FR" sz="1500" i="1" kern="1200" dirty="0" err="1" smtClean="0"/>
            <a:t>Herpesvirus</a:t>
          </a:r>
          <a:r>
            <a:rPr lang="fr-FR" sz="1500" i="1" kern="1200" dirty="0" smtClean="0"/>
            <a:t> type 1</a:t>
          </a:r>
          <a:endParaRPr lang="fr-FR" sz="1500" kern="1200" dirty="0"/>
        </a:p>
      </dsp:txBody>
      <dsp:txXfrm rot="10800000">
        <a:off x="1336267" y="88"/>
        <a:ext cx="4664694" cy="913636"/>
      </dsp:txXfrm>
    </dsp:sp>
    <dsp:sp modelId="{E50174D9-F7FA-415C-B24D-9C50E2917ED8}">
      <dsp:nvSpPr>
        <dsp:cNvPr id="0" name=""/>
        <dsp:cNvSpPr/>
      </dsp:nvSpPr>
      <dsp:spPr>
        <a:xfrm>
          <a:off x="827221" y="88"/>
          <a:ext cx="913636" cy="9136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F29487-9B8C-444F-A10D-23196B827543}">
      <dsp:nvSpPr>
        <dsp:cNvPr id="0" name=""/>
        <dsp:cNvSpPr/>
      </dsp:nvSpPr>
      <dsp:spPr>
        <a:xfrm rot="10800000">
          <a:off x="1043449" y="1186451"/>
          <a:ext cx="4926342" cy="913636"/>
        </a:xfrm>
        <a:prstGeom prst="homePlate">
          <a:avLst/>
        </a:prstGeom>
        <a:gradFill rotWithShape="0">
          <a:gsLst>
            <a:gs pos="0">
              <a:schemeClr val="accent5">
                <a:hueOff val="-9672183"/>
                <a:satOff val="-10262"/>
                <a:lumOff val="-6864"/>
                <a:alphaOff val="0"/>
                <a:shade val="51000"/>
                <a:satMod val="130000"/>
              </a:schemeClr>
            </a:gs>
            <a:gs pos="80000">
              <a:schemeClr val="accent5">
                <a:hueOff val="-9672183"/>
                <a:satOff val="-10262"/>
                <a:lumOff val="-6864"/>
                <a:alphaOff val="0"/>
                <a:shade val="93000"/>
                <a:satMod val="130000"/>
              </a:schemeClr>
            </a:gs>
            <a:gs pos="100000">
              <a:schemeClr val="accent5">
                <a:hueOff val="-9672183"/>
                <a:satOff val="-10262"/>
                <a:lumOff val="-68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88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u="sng" kern="1200" dirty="0" smtClean="0"/>
            <a:t>Forme respiratoire</a:t>
          </a:r>
          <a:r>
            <a:rPr lang="fr-FR" sz="1500" b="1" kern="1200" dirty="0" smtClean="0"/>
            <a:t> </a:t>
          </a:r>
          <a:r>
            <a:rPr lang="fr-FR" sz="1500" kern="1200" dirty="0" smtClean="0"/>
            <a:t>: Toux, écoulements nasaux</a:t>
          </a:r>
          <a:br>
            <a:rPr lang="fr-FR" sz="1500" kern="1200" dirty="0" smtClean="0"/>
          </a:br>
          <a:r>
            <a:rPr lang="fr-FR" sz="1500" b="1" u="sng" kern="1200" dirty="0" smtClean="0"/>
            <a:t>Forme génitale</a:t>
          </a:r>
          <a:r>
            <a:rPr lang="fr-FR" sz="1500" b="1" kern="1200" dirty="0" smtClean="0"/>
            <a:t> </a:t>
          </a:r>
          <a:r>
            <a:rPr lang="fr-FR" sz="1500" kern="1200" dirty="0" smtClean="0"/>
            <a:t>: avortement, infertilité</a:t>
          </a:r>
          <a:br>
            <a:rPr lang="fr-FR" sz="1500" kern="1200" dirty="0" smtClean="0"/>
          </a:br>
          <a:r>
            <a:rPr lang="fr-FR" sz="1500" b="1" i="0" u="sng" kern="1200" dirty="0" smtClean="0"/>
            <a:t>Forme latente</a:t>
          </a:r>
          <a:r>
            <a:rPr lang="fr-FR" sz="1500" kern="1200" dirty="0" smtClean="0"/>
            <a:t> : réactivation en cas de stress</a:t>
          </a:r>
          <a:endParaRPr lang="fr-FR" sz="1500" kern="1200" dirty="0"/>
        </a:p>
      </dsp:txBody>
      <dsp:txXfrm rot="10800000">
        <a:off x="1271858" y="1186451"/>
        <a:ext cx="4697933" cy="913636"/>
      </dsp:txXfrm>
    </dsp:sp>
    <dsp:sp modelId="{5E3F8EBC-1236-42E3-89BD-2981F787DE0B}">
      <dsp:nvSpPr>
        <dsp:cNvPr id="0" name=""/>
        <dsp:cNvSpPr/>
      </dsp:nvSpPr>
      <dsp:spPr>
        <a:xfrm>
          <a:off x="858392" y="1351573"/>
          <a:ext cx="755714" cy="58339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86ADC9-244B-4070-B400-7F1EE51128C7}">
      <dsp:nvSpPr>
        <dsp:cNvPr id="0" name=""/>
        <dsp:cNvSpPr/>
      </dsp:nvSpPr>
      <dsp:spPr>
        <a:xfrm rot="10800000">
          <a:off x="1267885" y="2372815"/>
          <a:ext cx="4679734" cy="913636"/>
        </a:xfrm>
        <a:prstGeom prst="homePlate">
          <a:avLst/>
        </a:prstGeom>
        <a:gradFill rotWithShape="0">
          <a:gsLst>
            <a:gs pos="0">
              <a:schemeClr val="accent5">
                <a:hueOff val="-19344366"/>
                <a:satOff val="-20525"/>
                <a:lumOff val="-13727"/>
                <a:alphaOff val="0"/>
                <a:shade val="51000"/>
                <a:satMod val="130000"/>
              </a:schemeClr>
            </a:gs>
            <a:gs pos="80000">
              <a:schemeClr val="accent5">
                <a:hueOff val="-19344366"/>
                <a:satOff val="-20525"/>
                <a:lumOff val="-13727"/>
                <a:alphaOff val="0"/>
                <a:shade val="93000"/>
                <a:satMod val="130000"/>
              </a:schemeClr>
            </a:gs>
            <a:gs pos="100000">
              <a:schemeClr val="accent5">
                <a:hueOff val="-19344366"/>
                <a:satOff val="-20525"/>
                <a:lumOff val="-137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2888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u="sng" kern="1200" dirty="0" smtClean="0"/>
            <a:t>Mode transmission</a:t>
          </a:r>
          <a:r>
            <a:rPr lang="fr-FR" sz="1500" b="1" u="none" kern="1200" dirty="0" smtClean="0"/>
            <a:t> </a:t>
          </a:r>
          <a:r>
            <a:rPr lang="fr-FR" sz="1500" kern="1200" dirty="0" smtClean="0"/>
            <a:t>: contact, matériel contaminé, aérosols</a:t>
          </a:r>
          <a:endParaRPr lang="fr-FR" sz="1500" kern="1200" dirty="0"/>
        </a:p>
      </dsp:txBody>
      <dsp:txXfrm rot="10800000">
        <a:off x="1496294" y="2372815"/>
        <a:ext cx="4451325" cy="913636"/>
      </dsp:txXfrm>
    </dsp:sp>
    <dsp:sp modelId="{CFDA207C-F44F-4951-9B07-436B3CD19967}">
      <dsp:nvSpPr>
        <dsp:cNvPr id="0" name=""/>
        <dsp:cNvSpPr/>
      </dsp:nvSpPr>
      <dsp:spPr>
        <a:xfrm>
          <a:off x="880563" y="2372815"/>
          <a:ext cx="913636" cy="9136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56351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92189-7F42-4BC6-955E-E55F94BD07A2}">
      <dsp:nvSpPr>
        <dsp:cNvPr id="0" name=""/>
        <dsp:cNvSpPr/>
      </dsp:nvSpPr>
      <dsp:spPr>
        <a:xfrm>
          <a:off x="2248" y="1027316"/>
          <a:ext cx="1371418" cy="113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Dépistage</a:t>
          </a:r>
          <a:endParaRPr lang="fr-FR" sz="1200" kern="1200" dirty="0"/>
        </a:p>
      </dsp:txBody>
      <dsp:txXfrm>
        <a:off x="28279" y="1053347"/>
        <a:ext cx="1319356" cy="836685"/>
      </dsp:txXfrm>
    </dsp:sp>
    <dsp:sp modelId="{EF2E58A5-E781-4876-888A-89E8256D4846}">
      <dsp:nvSpPr>
        <dsp:cNvPr id="0" name=""/>
        <dsp:cNvSpPr/>
      </dsp:nvSpPr>
      <dsp:spPr>
        <a:xfrm>
          <a:off x="743959" y="1192594"/>
          <a:ext cx="1666239" cy="1666239"/>
        </a:xfrm>
        <a:prstGeom prst="leftCircularArrow">
          <a:avLst>
            <a:gd name="adj1" fmla="val 4071"/>
            <a:gd name="adj2" fmla="val 512108"/>
            <a:gd name="adj3" fmla="val 2287618"/>
            <a:gd name="adj4" fmla="val 9024489"/>
            <a:gd name="adj5" fmla="val 475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CCE324-59C3-4198-B9E9-F82A6FA65242}">
      <dsp:nvSpPr>
        <dsp:cNvPr id="0" name=""/>
        <dsp:cNvSpPr/>
      </dsp:nvSpPr>
      <dsp:spPr>
        <a:xfrm>
          <a:off x="307008" y="1916064"/>
          <a:ext cx="1219038" cy="484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1996</a:t>
          </a:r>
          <a:endParaRPr lang="fr-FR" sz="2900" kern="1200" dirty="0"/>
        </a:p>
      </dsp:txBody>
      <dsp:txXfrm>
        <a:off x="321206" y="1930262"/>
        <a:ext cx="1190642" cy="456375"/>
      </dsp:txXfrm>
    </dsp:sp>
    <dsp:sp modelId="{2E4ACAF7-945B-48E1-80B0-4B7612A090B5}">
      <dsp:nvSpPr>
        <dsp:cNvPr id="0" name=""/>
        <dsp:cNvSpPr/>
      </dsp:nvSpPr>
      <dsp:spPr>
        <a:xfrm>
          <a:off x="1849061" y="1027316"/>
          <a:ext cx="1371418" cy="113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48234"/>
              <a:satOff val="13415"/>
              <a:lumOff val="64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Programme volontaire</a:t>
          </a:r>
          <a:endParaRPr lang="fr-FR" sz="1200" kern="1200" dirty="0"/>
        </a:p>
      </dsp:txBody>
      <dsp:txXfrm>
        <a:off x="1875092" y="1295732"/>
        <a:ext cx="1319356" cy="836685"/>
      </dsp:txXfrm>
    </dsp:sp>
    <dsp:sp modelId="{F4251830-1FE1-4F74-8A26-5E0EAC8CC817}">
      <dsp:nvSpPr>
        <dsp:cNvPr id="0" name=""/>
        <dsp:cNvSpPr/>
      </dsp:nvSpPr>
      <dsp:spPr>
        <a:xfrm>
          <a:off x="2579343" y="282580"/>
          <a:ext cx="1841476" cy="1841476"/>
        </a:xfrm>
        <a:prstGeom prst="circularArrow">
          <a:avLst>
            <a:gd name="adj1" fmla="val 3684"/>
            <a:gd name="adj2" fmla="val 459065"/>
            <a:gd name="adj3" fmla="val 19365425"/>
            <a:gd name="adj4" fmla="val 12575511"/>
            <a:gd name="adj5" fmla="val 4298"/>
          </a:avLst>
        </a:prstGeom>
        <a:gradFill rotWithShape="0">
          <a:gsLst>
            <a:gs pos="0">
              <a:schemeClr val="accent2">
                <a:hueOff val="-3797645"/>
                <a:satOff val="17887"/>
                <a:lumOff val="8627"/>
                <a:alphaOff val="0"/>
                <a:shade val="51000"/>
                <a:satMod val="130000"/>
              </a:schemeClr>
            </a:gs>
            <a:gs pos="80000">
              <a:schemeClr val="accent2">
                <a:hueOff val="-3797645"/>
                <a:satOff val="17887"/>
                <a:lumOff val="8627"/>
                <a:alphaOff val="0"/>
                <a:shade val="93000"/>
                <a:satMod val="130000"/>
              </a:schemeClr>
            </a:gs>
            <a:gs pos="100000">
              <a:schemeClr val="accent2">
                <a:hueOff val="-3797645"/>
                <a:satOff val="17887"/>
                <a:lumOff val="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DDBC71-C084-4785-886E-17338D5930DB}">
      <dsp:nvSpPr>
        <dsp:cNvPr id="0" name=""/>
        <dsp:cNvSpPr/>
      </dsp:nvSpPr>
      <dsp:spPr>
        <a:xfrm>
          <a:off x="2153821" y="784930"/>
          <a:ext cx="1219038" cy="484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848234"/>
                <a:satOff val="13415"/>
                <a:lumOff val="6470"/>
                <a:alphaOff val="0"/>
                <a:shade val="51000"/>
                <a:satMod val="130000"/>
              </a:schemeClr>
            </a:gs>
            <a:gs pos="80000">
              <a:schemeClr val="accent2">
                <a:hueOff val="-2848234"/>
                <a:satOff val="13415"/>
                <a:lumOff val="647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48234"/>
                <a:satOff val="13415"/>
                <a:lumOff val="6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1997</a:t>
          </a:r>
          <a:endParaRPr lang="fr-FR" sz="2900" kern="1200" dirty="0"/>
        </a:p>
      </dsp:txBody>
      <dsp:txXfrm>
        <a:off x="2168019" y="799128"/>
        <a:ext cx="1190642" cy="456375"/>
      </dsp:txXfrm>
    </dsp:sp>
    <dsp:sp modelId="{0E92741B-5287-495D-83A7-E14609230F2C}">
      <dsp:nvSpPr>
        <dsp:cNvPr id="0" name=""/>
        <dsp:cNvSpPr/>
      </dsp:nvSpPr>
      <dsp:spPr>
        <a:xfrm>
          <a:off x="3695874" y="1027316"/>
          <a:ext cx="1371418" cy="113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696468"/>
              <a:satOff val="26831"/>
              <a:lumOff val="1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AM de lutte</a:t>
          </a:r>
          <a:endParaRPr lang="fr-FR" sz="1200" kern="1200" dirty="0"/>
        </a:p>
      </dsp:txBody>
      <dsp:txXfrm>
        <a:off x="3721905" y="1053347"/>
        <a:ext cx="1319356" cy="836685"/>
      </dsp:txXfrm>
    </dsp:sp>
    <dsp:sp modelId="{1E92D030-EED3-493B-8D08-D8BBCAE26B31}">
      <dsp:nvSpPr>
        <dsp:cNvPr id="0" name=""/>
        <dsp:cNvSpPr/>
      </dsp:nvSpPr>
      <dsp:spPr>
        <a:xfrm>
          <a:off x="4437585" y="1192594"/>
          <a:ext cx="1666239" cy="1666239"/>
        </a:xfrm>
        <a:prstGeom prst="leftCircularArrow">
          <a:avLst>
            <a:gd name="adj1" fmla="val 4071"/>
            <a:gd name="adj2" fmla="val 512108"/>
            <a:gd name="adj3" fmla="val 2287618"/>
            <a:gd name="adj4" fmla="val 9024489"/>
            <a:gd name="adj5" fmla="val 4750"/>
          </a:avLst>
        </a:prstGeom>
        <a:gradFill rotWithShape="0">
          <a:gsLst>
            <a:gs pos="0">
              <a:schemeClr val="accent2">
                <a:hueOff val="-7595291"/>
                <a:satOff val="35774"/>
                <a:lumOff val="17255"/>
                <a:alphaOff val="0"/>
                <a:shade val="51000"/>
                <a:satMod val="130000"/>
              </a:schemeClr>
            </a:gs>
            <a:gs pos="80000">
              <a:schemeClr val="accent2">
                <a:hueOff val="-7595291"/>
                <a:satOff val="35774"/>
                <a:lumOff val="17255"/>
                <a:alphaOff val="0"/>
                <a:shade val="93000"/>
                <a:satMod val="130000"/>
              </a:schemeClr>
            </a:gs>
            <a:gs pos="100000">
              <a:schemeClr val="accent2">
                <a:hueOff val="-7595291"/>
                <a:satOff val="35774"/>
                <a:lumOff val="1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2B8860-D268-47EA-ADDB-C8D007A84CDD}">
      <dsp:nvSpPr>
        <dsp:cNvPr id="0" name=""/>
        <dsp:cNvSpPr/>
      </dsp:nvSpPr>
      <dsp:spPr>
        <a:xfrm>
          <a:off x="4000634" y="1916064"/>
          <a:ext cx="1219038" cy="484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696468"/>
                <a:satOff val="26831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5696468"/>
                <a:satOff val="26831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5696468"/>
                <a:satOff val="26831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2006</a:t>
          </a:r>
          <a:endParaRPr lang="fr-FR" sz="2900" kern="1200" dirty="0"/>
        </a:p>
      </dsp:txBody>
      <dsp:txXfrm>
        <a:off x="4014832" y="1930262"/>
        <a:ext cx="1190642" cy="456375"/>
      </dsp:txXfrm>
    </dsp:sp>
    <dsp:sp modelId="{67D7350B-4EDC-40AE-AEC9-B7AFF36C2E9A}">
      <dsp:nvSpPr>
        <dsp:cNvPr id="0" name=""/>
        <dsp:cNvSpPr/>
      </dsp:nvSpPr>
      <dsp:spPr>
        <a:xfrm>
          <a:off x="5542687" y="1027316"/>
          <a:ext cx="1371418" cy="113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544702"/>
              <a:satOff val="40246"/>
              <a:lumOff val="194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Reconnaissance du programme de lutte par UE</a:t>
          </a:r>
          <a:endParaRPr lang="fr-FR" sz="1200" kern="1200" dirty="0"/>
        </a:p>
      </dsp:txBody>
      <dsp:txXfrm>
        <a:off x="5568718" y="1295732"/>
        <a:ext cx="1319356" cy="836685"/>
      </dsp:txXfrm>
    </dsp:sp>
    <dsp:sp modelId="{FBD81071-FF80-4CF8-B6A0-496A422948AF}">
      <dsp:nvSpPr>
        <dsp:cNvPr id="0" name=""/>
        <dsp:cNvSpPr/>
      </dsp:nvSpPr>
      <dsp:spPr>
        <a:xfrm>
          <a:off x="6272969" y="282580"/>
          <a:ext cx="1841476" cy="1841476"/>
        </a:xfrm>
        <a:prstGeom prst="circularArrow">
          <a:avLst>
            <a:gd name="adj1" fmla="val 3684"/>
            <a:gd name="adj2" fmla="val 459065"/>
            <a:gd name="adj3" fmla="val 19365425"/>
            <a:gd name="adj4" fmla="val 12575511"/>
            <a:gd name="adj5" fmla="val 4298"/>
          </a:avLst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A8BCEF-D098-42C8-B797-8D9DCA586BEB}">
      <dsp:nvSpPr>
        <dsp:cNvPr id="0" name=""/>
        <dsp:cNvSpPr/>
      </dsp:nvSpPr>
      <dsp:spPr>
        <a:xfrm>
          <a:off x="5847447" y="784930"/>
          <a:ext cx="1219038" cy="484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544702"/>
                <a:satOff val="40246"/>
                <a:lumOff val="19411"/>
                <a:alphaOff val="0"/>
                <a:shade val="51000"/>
                <a:satMod val="130000"/>
              </a:schemeClr>
            </a:gs>
            <a:gs pos="80000">
              <a:schemeClr val="accent2">
                <a:hueOff val="-8544702"/>
                <a:satOff val="40246"/>
                <a:lumOff val="19411"/>
                <a:alphaOff val="0"/>
                <a:shade val="93000"/>
                <a:satMod val="130000"/>
              </a:schemeClr>
            </a:gs>
            <a:gs pos="100000">
              <a:schemeClr val="accent2">
                <a:hueOff val="-8544702"/>
                <a:satOff val="40246"/>
                <a:lumOff val="194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2020</a:t>
          </a:r>
          <a:endParaRPr lang="fr-FR" sz="2900" kern="1200" dirty="0"/>
        </a:p>
      </dsp:txBody>
      <dsp:txXfrm>
        <a:off x="5861645" y="799128"/>
        <a:ext cx="1190642" cy="456375"/>
      </dsp:txXfrm>
    </dsp:sp>
    <dsp:sp modelId="{D2037391-F9C2-4DAB-8257-27CF6C7AEC13}">
      <dsp:nvSpPr>
        <dsp:cNvPr id="0" name=""/>
        <dsp:cNvSpPr/>
      </dsp:nvSpPr>
      <dsp:spPr>
        <a:xfrm>
          <a:off x="7389500" y="1027316"/>
          <a:ext cx="1371418" cy="1131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Renforcement des mesures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err="1" smtClean="0"/>
            <a:t>Obj</a:t>
          </a:r>
          <a:r>
            <a:rPr lang="fr-FR" sz="1200" kern="1200" dirty="0" smtClean="0"/>
            <a:t> : éradication d’ici 2027</a:t>
          </a:r>
          <a:endParaRPr lang="fr-FR" sz="1200" kern="1200" dirty="0"/>
        </a:p>
      </dsp:txBody>
      <dsp:txXfrm>
        <a:off x="7415531" y="1053347"/>
        <a:ext cx="1319356" cy="836685"/>
      </dsp:txXfrm>
    </dsp:sp>
    <dsp:sp modelId="{0119E3C1-9BF4-45BE-A125-23DAA34300FC}">
      <dsp:nvSpPr>
        <dsp:cNvPr id="0" name=""/>
        <dsp:cNvSpPr/>
      </dsp:nvSpPr>
      <dsp:spPr>
        <a:xfrm>
          <a:off x="7694260" y="1916064"/>
          <a:ext cx="1219038" cy="484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2024</a:t>
          </a:r>
          <a:endParaRPr lang="fr-FR" sz="2900" kern="1200" dirty="0"/>
        </a:p>
      </dsp:txBody>
      <dsp:txXfrm>
        <a:off x="7708458" y="1930262"/>
        <a:ext cx="1190642" cy="456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9F23B-42CC-40A2-87FD-BFF5BA02A18A}">
      <dsp:nvSpPr>
        <dsp:cNvPr id="0" name=""/>
        <dsp:cNvSpPr/>
      </dsp:nvSpPr>
      <dsp:spPr>
        <a:xfrm>
          <a:off x="0" y="231697"/>
          <a:ext cx="412000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9758" tIns="249936" rIns="3197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Non vacciné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Appartient à un troupeau indemne ou indemne vacciné</a:t>
          </a:r>
          <a:endParaRPr lang="fr-FR" sz="1200" kern="1200" dirty="0"/>
        </a:p>
      </dsp:txBody>
      <dsp:txXfrm>
        <a:off x="0" y="231697"/>
        <a:ext cx="4120004" cy="850500"/>
      </dsp:txXfrm>
    </dsp:sp>
    <dsp:sp modelId="{5EDF6980-CA45-4200-805E-48D5820DA582}">
      <dsp:nvSpPr>
        <dsp:cNvPr id="0" name=""/>
        <dsp:cNvSpPr/>
      </dsp:nvSpPr>
      <dsp:spPr>
        <a:xfrm>
          <a:off x="206000" y="54577"/>
          <a:ext cx="2884002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9008" tIns="0" rIns="1090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Indemne d’IBR</a:t>
          </a:r>
          <a:endParaRPr lang="fr-FR" sz="1200" kern="1200" dirty="0"/>
        </a:p>
      </dsp:txBody>
      <dsp:txXfrm>
        <a:off x="223293" y="71870"/>
        <a:ext cx="2849416" cy="319654"/>
      </dsp:txXfrm>
    </dsp:sp>
    <dsp:sp modelId="{D9EB5966-C533-4503-B8AD-ED2DCF80442B}">
      <dsp:nvSpPr>
        <dsp:cNvPr id="0" name=""/>
        <dsp:cNvSpPr/>
      </dsp:nvSpPr>
      <dsp:spPr>
        <a:xfrm>
          <a:off x="0" y="1324118"/>
          <a:ext cx="41200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696468"/>
              <a:satOff val="26831"/>
              <a:lumOff val="1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9758" tIns="249936" rIns="3197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Vacciné avec un vaccin </a:t>
          </a:r>
          <a:r>
            <a:rPr lang="fr-FR" sz="1200" kern="1200" dirty="0" err="1" smtClean="0"/>
            <a:t>délété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Appartient à un troupeau indemne vacciné</a:t>
          </a:r>
          <a:endParaRPr lang="fr-FR" sz="1200" kern="1200" dirty="0"/>
        </a:p>
      </dsp:txBody>
      <dsp:txXfrm>
        <a:off x="0" y="1324118"/>
        <a:ext cx="4120004" cy="680400"/>
      </dsp:txXfrm>
    </dsp:sp>
    <dsp:sp modelId="{9DF41F7C-432B-451B-83D5-5929CA2EE97F}">
      <dsp:nvSpPr>
        <dsp:cNvPr id="0" name=""/>
        <dsp:cNvSpPr/>
      </dsp:nvSpPr>
      <dsp:spPr>
        <a:xfrm>
          <a:off x="206000" y="1146998"/>
          <a:ext cx="2884002" cy="354240"/>
        </a:xfrm>
        <a:prstGeom prst="roundRect">
          <a:avLst/>
        </a:prstGeom>
        <a:gradFill rotWithShape="0">
          <a:gsLst>
            <a:gs pos="0">
              <a:schemeClr val="accent2">
                <a:hueOff val="-5696468"/>
                <a:satOff val="26831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5696468"/>
                <a:satOff val="26831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5696468"/>
                <a:satOff val="26831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9008" tIns="0" rIns="1090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Indemne d’IBR vacciné</a:t>
          </a:r>
          <a:endParaRPr lang="fr-FR" sz="1200" kern="1200" dirty="0"/>
        </a:p>
      </dsp:txBody>
      <dsp:txXfrm>
        <a:off x="223293" y="1164291"/>
        <a:ext cx="2849416" cy="319654"/>
      </dsp:txXfrm>
    </dsp:sp>
    <dsp:sp modelId="{11D6722D-BFDB-4CDB-B368-7486F9135F29}">
      <dsp:nvSpPr>
        <dsp:cNvPr id="0" name=""/>
        <dsp:cNvSpPr/>
      </dsp:nvSpPr>
      <dsp:spPr>
        <a:xfrm>
          <a:off x="0" y="2246438"/>
          <a:ext cx="4120004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9758" tIns="249936" rIns="3197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Appartient à un troupeau « En cours de qualification », « En cours de qualification indemne vacciné » ou « En cours d’assainissement »</a:t>
          </a:r>
          <a:endParaRPr lang="fr-FR" sz="1200" kern="1200" dirty="0"/>
        </a:p>
      </dsp:txBody>
      <dsp:txXfrm>
        <a:off x="0" y="2246438"/>
        <a:ext cx="4120004" cy="982800"/>
      </dsp:txXfrm>
    </dsp:sp>
    <dsp:sp modelId="{B34658F6-0B33-4265-B888-7F77ABCCE79C}">
      <dsp:nvSpPr>
        <dsp:cNvPr id="0" name=""/>
        <dsp:cNvSpPr/>
      </dsp:nvSpPr>
      <dsp:spPr>
        <a:xfrm>
          <a:off x="206000" y="2069318"/>
          <a:ext cx="2884002" cy="354240"/>
        </a:xfrm>
        <a:prstGeom prst="roundRect">
          <a:avLst/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9008" tIns="0" rIns="1090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Non indemne d’IBR</a:t>
          </a:r>
          <a:endParaRPr lang="fr-FR" sz="1200" kern="1200" dirty="0"/>
        </a:p>
      </dsp:txBody>
      <dsp:txXfrm>
        <a:off x="223293" y="2086611"/>
        <a:ext cx="2849416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9F23B-42CC-40A2-87FD-BFF5BA02A18A}">
      <dsp:nvSpPr>
        <dsp:cNvPr id="0" name=""/>
        <dsp:cNvSpPr/>
      </dsp:nvSpPr>
      <dsp:spPr>
        <a:xfrm>
          <a:off x="0" y="290778"/>
          <a:ext cx="4120004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9758" tIns="249936" rIns="3197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Détenu dans un troupeau suspect d’IBR ou infecté d’IBR + en contact avec bovin infecté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2 résultats sérologiques successifs non négatifs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Détenu dans un troupeau ayant un statut retiré pour raison administrative</a:t>
          </a:r>
          <a:endParaRPr lang="fr-FR" sz="1200" kern="1200" dirty="0"/>
        </a:p>
      </dsp:txBody>
      <dsp:txXfrm>
        <a:off x="0" y="290778"/>
        <a:ext cx="4120004" cy="1190700"/>
      </dsp:txXfrm>
    </dsp:sp>
    <dsp:sp modelId="{5EDF6980-CA45-4200-805E-48D5820DA582}">
      <dsp:nvSpPr>
        <dsp:cNvPr id="0" name=""/>
        <dsp:cNvSpPr/>
      </dsp:nvSpPr>
      <dsp:spPr>
        <a:xfrm>
          <a:off x="206000" y="113658"/>
          <a:ext cx="2884002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9008" tIns="0" rIns="1090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Suspect d’être infecté d’IBR</a:t>
          </a:r>
          <a:endParaRPr lang="fr-FR" sz="1200" kern="1200" dirty="0"/>
        </a:p>
      </dsp:txBody>
      <dsp:txXfrm>
        <a:off x="223293" y="130951"/>
        <a:ext cx="2849416" cy="319654"/>
      </dsp:txXfrm>
    </dsp:sp>
    <dsp:sp modelId="{D9EB5966-C533-4503-B8AD-ED2DCF80442B}">
      <dsp:nvSpPr>
        <dsp:cNvPr id="0" name=""/>
        <dsp:cNvSpPr/>
      </dsp:nvSpPr>
      <dsp:spPr>
        <a:xfrm>
          <a:off x="0" y="1723399"/>
          <a:ext cx="412000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78891"/>
              <a:satOff val="-9333"/>
              <a:lumOff val="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9758" tIns="249936" rIns="3197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2 résultats sérologiques successifs non négatifs +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Ou contexte épidémiologique défavorable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Ou 3</a:t>
          </a:r>
          <a:r>
            <a:rPr lang="fr-FR" sz="1200" kern="1200" baseline="30000" dirty="0" smtClean="0"/>
            <a:t>ème</a:t>
          </a:r>
          <a:r>
            <a:rPr lang="fr-FR" sz="1200" kern="1200" dirty="0" smtClean="0"/>
            <a:t> résultat individuel non négatif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Ou Pas vacciné avec un vaccin </a:t>
          </a:r>
          <a:r>
            <a:rPr lang="fr-FR" sz="1200" kern="1200" dirty="0" err="1" smtClean="0"/>
            <a:t>délété</a:t>
          </a:r>
          <a:endParaRPr lang="fr-FR" sz="1200" kern="1200" dirty="0"/>
        </a:p>
      </dsp:txBody>
      <dsp:txXfrm>
        <a:off x="0" y="1723399"/>
        <a:ext cx="4120004" cy="1058400"/>
      </dsp:txXfrm>
    </dsp:sp>
    <dsp:sp modelId="{9DF41F7C-432B-451B-83D5-5929CA2EE97F}">
      <dsp:nvSpPr>
        <dsp:cNvPr id="0" name=""/>
        <dsp:cNvSpPr/>
      </dsp:nvSpPr>
      <dsp:spPr>
        <a:xfrm>
          <a:off x="206000" y="1546279"/>
          <a:ext cx="2884002" cy="354240"/>
        </a:xfrm>
        <a:prstGeom prst="roundRect">
          <a:avLst/>
        </a:prstGeom>
        <a:gradFill rotWithShape="0">
          <a:gsLst>
            <a:gs pos="0">
              <a:schemeClr val="accent3">
                <a:hueOff val="-1178891"/>
                <a:satOff val="-9333"/>
                <a:lumOff val="2941"/>
                <a:alphaOff val="0"/>
                <a:shade val="51000"/>
                <a:satMod val="130000"/>
              </a:schemeClr>
            </a:gs>
            <a:gs pos="80000">
              <a:schemeClr val="accent3">
                <a:hueOff val="-1178891"/>
                <a:satOff val="-9333"/>
                <a:lumOff val="2941"/>
                <a:alphaOff val="0"/>
                <a:shade val="93000"/>
                <a:satMod val="130000"/>
              </a:schemeClr>
            </a:gs>
            <a:gs pos="100000">
              <a:schemeClr val="accent3">
                <a:hueOff val="-1178891"/>
                <a:satOff val="-9333"/>
                <a:lumOff val="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9008" tIns="0" rIns="1090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Infecté d’IBR</a:t>
          </a:r>
          <a:endParaRPr lang="fr-FR" sz="1200" kern="1200" dirty="0"/>
        </a:p>
      </dsp:txBody>
      <dsp:txXfrm>
        <a:off x="223293" y="1563572"/>
        <a:ext cx="2849416" cy="319654"/>
      </dsp:txXfrm>
    </dsp:sp>
    <dsp:sp modelId="{11D6722D-BFDB-4CDB-B368-7486F9135F29}">
      <dsp:nvSpPr>
        <dsp:cNvPr id="0" name=""/>
        <dsp:cNvSpPr/>
      </dsp:nvSpPr>
      <dsp:spPr>
        <a:xfrm>
          <a:off x="0" y="3023719"/>
          <a:ext cx="4120004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357783"/>
              <a:satOff val="-18666"/>
              <a:lumOff val="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9758" tIns="249936" rIns="31975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Appartient à un troupeau « non conforme »</a:t>
          </a:r>
          <a:endParaRPr lang="fr-FR" sz="1200" kern="1200" dirty="0"/>
        </a:p>
      </dsp:txBody>
      <dsp:txXfrm>
        <a:off x="0" y="3023719"/>
        <a:ext cx="4120004" cy="500850"/>
      </dsp:txXfrm>
    </dsp:sp>
    <dsp:sp modelId="{B34658F6-0B33-4265-B888-7F77ABCCE79C}">
      <dsp:nvSpPr>
        <dsp:cNvPr id="0" name=""/>
        <dsp:cNvSpPr/>
      </dsp:nvSpPr>
      <dsp:spPr>
        <a:xfrm>
          <a:off x="206000" y="2846599"/>
          <a:ext cx="2884002" cy="354240"/>
        </a:xfrm>
        <a:prstGeom prst="roundRect">
          <a:avLst/>
        </a:prstGeom>
        <a:gradFill rotWithShape="0">
          <a:gsLst>
            <a:gs pos="0">
              <a:schemeClr val="accent3">
                <a:hueOff val="-2357783"/>
                <a:satOff val="-18666"/>
                <a:lumOff val="5882"/>
                <a:alphaOff val="0"/>
                <a:shade val="51000"/>
                <a:satMod val="130000"/>
              </a:schemeClr>
            </a:gs>
            <a:gs pos="80000">
              <a:schemeClr val="accent3">
                <a:hueOff val="-2357783"/>
                <a:satOff val="-18666"/>
                <a:lumOff val="5882"/>
                <a:alphaOff val="0"/>
                <a:shade val="93000"/>
                <a:satMod val="130000"/>
              </a:schemeClr>
            </a:gs>
            <a:gs pos="100000">
              <a:schemeClr val="accent3">
                <a:hueOff val="-2357783"/>
                <a:satOff val="-18666"/>
                <a:lumOff val="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9008" tIns="0" rIns="1090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Non conforme IBR</a:t>
          </a:r>
          <a:endParaRPr lang="fr-FR" sz="1200" kern="1200" dirty="0"/>
        </a:p>
      </dsp:txBody>
      <dsp:txXfrm>
        <a:off x="223293" y="2863892"/>
        <a:ext cx="2849416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469CE-CB28-4287-A18A-08BBD9BB21AD}">
      <dsp:nvSpPr>
        <dsp:cNvPr id="0" name=""/>
        <dsp:cNvSpPr/>
      </dsp:nvSpPr>
      <dsp:spPr>
        <a:xfrm>
          <a:off x="-3759398" y="-577475"/>
          <a:ext cx="4480970" cy="4480970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A67F8-A74C-49A0-8F4D-CBCA08D3AC15}">
      <dsp:nvSpPr>
        <dsp:cNvPr id="0" name=""/>
        <dsp:cNvSpPr/>
      </dsp:nvSpPr>
      <dsp:spPr>
        <a:xfrm>
          <a:off x="464019" y="332602"/>
          <a:ext cx="8387971" cy="6652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Limitation progressive des mouvements d’animaux des cheptels non qualifiés</a:t>
          </a:r>
          <a:endParaRPr lang="fr-FR" sz="1600" kern="1200" dirty="0"/>
        </a:p>
      </dsp:txBody>
      <dsp:txXfrm>
        <a:off x="464019" y="332602"/>
        <a:ext cx="8387971" cy="665204"/>
      </dsp:txXfrm>
    </dsp:sp>
    <dsp:sp modelId="{CDAE14C1-1365-4519-A9A5-D644990F25E9}">
      <dsp:nvSpPr>
        <dsp:cNvPr id="0" name=""/>
        <dsp:cNvSpPr/>
      </dsp:nvSpPr>
      <dsp:spPr>
        <a:xfrm>
          <a:off x="48267" y="249451"/>
          <a:ext cx="831505" cy="831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90B5FF-8AC0-4C40-88B4-043A478E72F6}">
      <dsp:nvSpPr>
        <dsp:cNvPr id="0" name=""/>
        <dsp:cNvSpPr/>
      </dsp:nvSpPr>
      <dsp:spPr>
        <a:xfrm>
          <a:off x="705821" y="1330408"/>
          <a:ext cx="8146169" cy="665204"/>
        </a:xfrm>
        <a:prstGeom prst="rect">
          <a:avLst/>
        </a:prstGeom>
        <a:gradFill rotWithShape="0">
          <a:gsLst>
            <a:gs pos="0">
              <a:schemeClr val="accent2">
                <a:hueOff val="-5696468"/>
                <a:satOff val="26831"/>
                <a:lumOff val="1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5696468"/>
                <a:satOff val="26831"/>
                <a:lumOff val="1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5696468"/>
                <a:satOff val="26831"/>
                <a:lumOff val="1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Obligation de réforme de tous les bovins positifs</a:t>
          </a:r>
          <a:endParaRPr lang="fr-FR" sz="1600" kern="1200" dirty="0"/>
        </a:p>
      </dsp:txBody>
      <dsp:txXfrm>
        <a:off x="705821" y="1330408"/>
        <a:ext cx="8146169" cy="665204"/>
      </dsp:txXfrm>
    </dsp:sp>
    <dsp:sp modelId="{CB7C90BA-53CC-43DB-980C-54A3EFB62A2C}">
      <dsp:nvSpPr>
        <dsp:cNvPr id="0" name=""/>
        <dsp:cNvSpPr/>
      </dsp:nvSpPr>
      <dsp:spPr>
        <a:xfrm>
          <a:off x="290068" y="1247257"/>
          <a:ext cx="831505" cy="831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696468"/>
              <a:satOff val="26831"/>
              <a:lumOff val="129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7AD8F7-090C-4073-85CC-EAA03C297866}">
      <dsp:nvSpPr>
        <dsp:cNvPr id="0" name=""/>
        <dsp:cNvSpPr/>
      </dsp:nvSpPr>
      <dsp:spPr>
        <a:xfrm>
          <a:off x="464019" y="2328214"/>
          <a:ext cx="8387971" cy="665204"/>
        </a:xfrm>
        <a:prstGeom prst="rect">
          <a:avLst/>
        </a:prstGeom>
        <a:gradFill rotWithShape="0">
          <a:gsLst>
            <a:gs pos="0">
              <a:schemeClr val="accent2">
                <a:hueOff val="-11392936"/>
                <a:satOff val="53661"/>
                <a:lumOff val="2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11392936"/>
                <a:satOff val="53661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11392936"/>
                <a:satOff val="53661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Mise en place de la qualification des ateliers d’engraissement en bâtiment</a:t>
          </a:r>
          <a:endParaRPr lang="fr-FR" sz="1600" kern="1200" dirty="0"/>
        </a:p>
      </dsp:txBody>
      <dsp:txXfrm>
        <a:off x="464019" y="2328214"/>
        <a:ext cx="8387971" cy="665204"/>
      </dsp:txXfrm>
    </dsp:sp>
    <dsp:sp modelId="{0BFCF177-2818-446F-AA26-7AC7012F6E40}">
      <dsp:nvSpPr>
        <dsp:cNvPr id="0" name=""/>
        <dsp:cNvSpPr/>
      </dsp:nvSpPr>
      <dsp:spPr>
        <a:xfrm>
          <a:off x="48267" y="2245063"/>
          <a:ext cx="831505" cy="831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392936"/>
              <a:satOff val="53661"/>
              <a:lumOff val="25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9E822-9BE4-4C45-B4B7-161E70206D4F}">
      <dsp:nvSpPr>
        <dsp:cNvPr id="0" name=""/>
        <dsp:cNvSpPr/>
      </dsp:nvSpPr>
      <dsp:spPr>
        <a:xfrm>
          <a:off x="5498823" y="2215968"/>
          <a:ext cx="274460" cy="841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677"/>
              </a:lnTo>
              <a:lnTo>
                <a:pt x="274460" y="841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A7550-2A00-455C-9DDA-D2647B7CD851}">
      <dsp:nvSpPr>
        <dsp:cNvPr id="0" name=""/>
        <dsp:cNvSpPr/>
      </dsp:nvSpPr>
      <dsp:spPr>
        <a:xfrm>
          <a:off x="4016739" y="916857"/>
          <a:ext cx="2213977" cy="384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122"/>
              </a:lnTo>
              <a:lnTo>
                <a:pt x="2213977" y="192122"/>
              </a:lnTo>
              <a:lnTo>
                <a:pt x="2213977" y="3842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C6F9D-6722-4B64-83CF-FE477F03089F}">
      <dsp:nvSpPr>
        <dsp:cNvPr id="0" name=""/>
        <dsp:cNvSpPr/>
      </dsp:nvSpPr>
      <dsp:spPr>
        <a:xfrm>
          <a:off x="3284845" y="2215968"/>
          <a:ext cx="274460" cy="841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677"/>
              </a:lnTo>
              <a:lnTo>
                <a:pt x="274460" y="841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B0215-1790-43C9-AB1F-A763F21142E4}">
      <dsp:nvSpPr>
        <dsp:cNvPr id="0" name=""/>
        <dsp:cNvSpPr/>
      </dsp:nvSpPr>
      <dsp:spPr>
        <a:xfrm>
          <a:off x="3971019" y="916857"/>
          <a:ext cx="91440" cy="384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2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A322A-1086-4E85-8AEF-34F8AC4A0118}">
      <dsp:nvSpPr>
        <dsp:cNvPr id="0" name=""/>
        <dsp:cNvSpPr/>
      </dsp:nvSpPr>
      <dsp:spPr>
        <a:xfrm>
          <a:off x="1070867" y="2215968"/>
          <a:ext cx="274460" cy="841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677"/>
              </a:lnTo>
              <a:lnTo>
                <a:pt x="274460" y="8416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24DF6-5740-42AF-95F3-255F4F39849D}">
      <dsp:nvSpPr>
        <dsp:cNvPr id="0" name=""/>
        <dsp:cNvSpPr/>
      </dsp:nvSpPr>
      <dsp:spPr>
        <a:xfrm>
          <a:off x="1802761" y="916857"/>
          <a:ext cx="2213977" cy="384244"/>
        </a:xfrm>
        <a:custGeom>
          <a:avLst/>
          <a:gdLst/>
          <a:ahLst/>
          <a:cxnLst/>
          <a:rect l="0" t="0" r="0" b="0"/>
          <a:pathLst>
            <a:path>
              <a:moveTo>
                <a:pt x="2213977" y="0"/>
              </a:moveTo>
              <a:lnTo>
                <a:pt x="2213977" y="192122"/>
              </a:lnTo>
              <a:lnTo>
                <a:pt x="0" y="192122"/>
              </a:lnTo>
              <a:lnTo>
                <a:pt x="0" y="3842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56602-624E-45EF-AC75-F91E8CBDD57A}">
      <dsp:nvSpPr>
        <dsp:cNvPr id="0" name=""/>
        <dsp:cNvSpPr/>
      </dsp:nvSpPr>
      <dsp:spPr>
        <a:xfrm>
          <a:off x="3101872" y="1991"/>
          <a:ext cx="1829733" cy="914866"/>
        </a:xfrm>
        <a:prstGeom prst="rect">
          <a:avLst/>
        </a:prstGeom>
        <a:noFill/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ln>
                <a:noFill/>
              </a:ln>
              <a:solidFill>
                <a:schemeClr val="tx1"/>
              </a:solidFill>
            </a:rPr>
            <a:t>Taux prévalence animaux de plus de 12 mois</a:t>
          </a:r>
          <a:endParaRPr lang="fr-FR" sz="19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101872" y="1991"/>
        <a:ext cx="1829733" cy="914866"/>
      </dsp:txXfrm>
    </dsp:sp>
    <dsp:sp modelId="{28504CC2-93E6-495B-972C-D290D0DC8F93}">
      <dsp:nvSpPr>
        <dsp:cNvPr id="0" name=""/>
        <dsp:cNvSpPr/>
      </dsp:nvSpPr>
      <dsp:spPr>
        <a:xfrm>
          <a:off x="887894" y="1301102"/>
          <a:ext cx="1829733" cy="914866"/>
        </a:xfrm>
        <a:prstGeom prst="rect">
          <a:avLst/>
        </a:prstGeom>
        <a:noFill/>
        <a:ln>
          <a:solidFill>
            <a:srgbClr val="FF45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Tx</a:t>
          </a:r>
          <a:r>
            <a:rPr lang="fr-FR" sz="1900" kern="1200" dirty="0" smtClean="0">
              <a:solidFill>
                <a:schemeClr val="tx1"/>
              </a:solidFill>
            </a:rPr>
            <a:t> &lt; 20 %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887894" y="1301102"/>
        <a:ext cx="1829733" cy="914866"/>
      </dsp:txXfrm>
    </dsp:sp>
    <dsp:sp modelId="{75867ECA-FDBF-4C28-BE0B-4184122A336B}">
      <dsp:nvSpPr>
        <dsp:cNvPr id="0" name=""/>
        <dsp:cNvSpPr/>
      </dsp:nvSpPr>
      <dsp:spPr>
        <a:xfrm>
          <a:off x="1345327" y="2600213"/>
          <a:ext cx="1829733" cy="914866"/>
        </a:xfrm>
        <a:prstGeom prst="rect">
          <a:avLst/>
        </a:prstGeom>
        <a:noFill/>
        <a:ln>
          <a:solidFill>
            <a:srgbClr val="A0163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Réforme sur </a:t>
          </a:r>
          <a:r>
            <a:rPr lang="fr-FR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12</a:t>
          </a:r>
          <a:r>
            <a:rPr lang="fr-FR" sz="1400" kern="1200" dirty="0" smtClean="0">
              <a:solidFill>
                <a:schemeClr val="tx1"/>
              </a:solidFill>
            </a:rPr>
            <a:t> mois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1345327" y="2600213"/>
        <a:ext cx="1829733" cy="914866"/>
      </dsp:txXfrm>
    </dsp:sp>
    <dsp:sp modelId="{5A838231-8E25-40F8-855F-0D6DC70D501F}">
      <dsp:nvSpPr>
        <dsp:cNvPr id="0" name=""/>
        <dsp:cNvSpPr/>
      </dsp:nvSpPr>
      <dsp:spPr>
        <a:xfrm>
          <a:off x="3101872" y="1301102"/>
          <a:ext cx="1829733" cy="914866"/>
        </a:xfrm>
        <a:prstGeom prst="rect">
          <a:avLst/>
        </a:prstGeom>
        <a:noFill/>
        <a:ln>
          <a:solidFill>
            <a:srgbClr val="FF45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tx1"/>
              </a:solidFill>
            </a:rPr>
            <a:t>20 &lt; </a:t>
          </a:r>
          <a:r>
            <a:rPr lang="fr-FR" sz="1900" kern="1200" dirty="0" err="1" smtClean="0">
              <a:solidFill>
                <a:schemeClr val="tx1"/>
              </a:solidFill>
            </a:rPr>
            <a:t>Tx</a:t>
          </a:r>
          <a:r>
            <a:rPr lang="fr-FR" sz="1900" kern="1200" dirty="0" smtClean="0">
              <a:solidFill>
                <a:schemeClr val="tx1"/>
              </a:solidFill>
            </a:rPr>
            <a:t> &lt; 40 %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3101872" y="1301102"/>
        <a:ext cx="1829733" cy="914866"/>
      </dsp:txXfrm>
    </dsp:sp>
    <dsp:sp modelId="{57F4ED9D-9DED-4E7E-A5FC-5D446782BCF3}">
      <dsp:nvSpPr>
        <dsp:cNvPr id="0" name=""/>
        <dsp:cNvSpPr/>
      </dsp:nvSpPr>
      <dsp:spPr>
        <a:xfrm>
          <a:off x="3559305" y="2600213"/>
          <a:ext cx="1829733" cy="914866"/>
        </a:xfrm>
        <a:prstGeom prst="rect">
          <a:avLst/>
        </a:prstGeom>
        <a:noFill/>
        <a:ln>
          <a:solidFill>
            <a:srgbClr val="A0163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Réforme sur </a:t>
          </a:r>
          <a:r>
            <a:rPr lang="fr-FR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24</a:t>
          </a:r>
          <a:r>
            <a:rPr lang="fr-FR" sz="1400" kern="1200" dirty="0" smtClean="0">
              <a:solidFill>
                <a:schemeClr val="tx1"/>
              </a:solidFill>
            </a:rPr>
            <a:t> mois</a:t>
          </a:r>
          <a:br>
            <a:rPr lang="fr-FR" sz="1400" kern="1200" dirty="0" smtClean="0">
              <a:solidFill>
                <a:schemeClr val="tx1"/>
              </a:solidFill>
            </a:rPr>
          </a:br>
          <a:r>
            <a:rPr lang="fr-FR" sz="1100" kern="1200" dirty="0" smtClean="0">
              <a:solidFill>
                <a:schemeClr val="tx1"/>
              </a:solidFill>
            </a:rPr>
            <a:t>Dont 40% la première année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3559305" y="2600213"/>
        <a:ext cx="1829733" cy="914866"/>
      </dsp:txXfrm>
    </dsp:sp>
    <dsp:sp modelId="{03954B39-7C33-4487-979E-AED8C5793BD7}">
      <dsp:nvSpPr>
        <dsp:cNvPr id="0" name=""/>
        <dsp:cNvSpPr/>
      </dsp:nvSpPr>
      <dsp:spPr>
        <a:xfrm>
          <a:off x="5315849" y="1301102"/>
          <a:ext cx="1829733" cy="914866"/>
        </a:xfrm>
        <a:prstGeom prst="rect">
          <a:avLst/>
        </a:prstGeom>
        <a:noFill/>
        <a:ln>
          <a:solidFill>
            <a:srgbClr val="FF45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>
              <a:solidFill>
                <a:schemeClr val="tx1"/>
              </a:solidFill>
            </a:rPr>
            <a:t>Tx</a:t>
          </a:r>
          <a:r>
            <a:rPr lang="fr-FR" sz="1900" kern="1200" dirty="0" smtClean="0">
              <a:solidFill>
                <a:schemeClr val="tx1"/>
              </a:solidFill>
            </a:rPr>
            <a:t> &gt; 40 %</a:t>
          </a:r>
          <a:endParaRPr lang="fr-FR" sz="1900" kern="1200" dirty="0">
            <a:solidFill>
              <a:schemeClr val="tx1"/>
            </a:solidFill>
          </a:endParaRPr>
        </a:p>
      </dsp:txBody>
      <dsp:txXfrm>
        <a:off x="5315849" y="1301102"/>
        <a:ext cx="1829733" cy="914866"/>
      </dsp:txXfrm>
    </dsp:sp>
    <dsp:sp modelId="{1F85F56A-D9BB-4AE0-8645-3DC1D096E575}">
      <dsp:nvSpPr>
        <dsp:cNvPr id="0" name=""/>
        <dsp:cNvSpPr/>
      </dsp:nvSpPr>
      <dsp:spPr>
        <a:xfrm>
          <a:off x="5773283" y="2600213"/>
          <a:ext cx="2274249" cy="914866"/>
        </a:xfrm>
        <a:prstGeom prst="rect">
          <a:avLst/>
        </a:prstGeom>
        <a:noFill/>
        <a:ln>
          <a:solidFill>
            <a:srgbClr val="A0163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Réforme sur </a:t>
          </a:r>
          <a:r>
            <a:rPr lang="fr-FR" sz="1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36</a:t>
          </a:r>
          <a:r>
            <a:rPr lang="fr-FR" sz="1400" kern="1200" dirty="0" smtClean="0">
              <a:solidFill>
                <a:schemeClr val="tx1"/>
              </a:solidFill>
            </a:rPr>
            <a:t> mois</a:t>
          </a:r>
          <a:br>
            <a:rPr lang="fr-FR" sz="1400" kern="1200" dirty="0" smtClean="0">
              <a:solidFill>
                <a:schemeClr val="tx1"/>
              </a:solidFill>
            </a:rPr>
          </a:br>
          <a:r>
            <a:rPr lang="fr-FR" sz="1100" kern="1200" dirty="0" smtClean="0">
              <a:solidFill>
                <a:schemeClr val="tx1"/>
              </a:solidFill>
            </a:rPr>
            <a:t>Dont 2/3 les deux premières années</a:t>
          </a:r>
          <a:endParaRPr lang="fr-FR" sz="1100" kern="1200" dirty="0">
            <a:solidFill>
              <a:schemeClr val="tx1"/>
            </a:solidFill>
          </a:endParaRPr>
        </a:p>
      </dsp:txBody>
      <dsp:txXfrm>
        <a:off x="5773283" y="2600213"/>
        <a:ext cx="2274249" cy="914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75EAF-7D7B-468F-9470-EA2B5505C0AB}">
      <dsp:nvSpPr>
        <dsp:cNvPr id="0" name=""/>
        <dsp:cNvSpPr/>
      </dsp:nvSpPr>
      <dsp:spPr>
        <a:xfrm>
          <a:off x="4399" y="462810"/>
          <a:ext cx="2000417" cy="898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AM du 10/06/2024</a:t>
          </a:r>
          <a:endParaRPr lang="fr-FR" sz="1600" kern="1200" dirty="0"/>
        </a:p>
      </dsp:txBody>
      <dsp:txXfrm>
        <a:off x="4399" y="462810"/>
        <a:ext cx="2000417" cy="598667"/>
      </dsp:txXfrm>
    </dsp:sp>
    <dsp:sp modelId="{A1FF764D-C8D4-44DF-B8EE-FE8651CF52CF}">
      <dsp:nvSpPr>
        <dsp:cNvPr id="0" name=""/>
        <dsp:cNvSpPr/>
      </dsp:nvSpPr>
      <dsp:spPr>
        <a:xfrm>
          <a:off x="414123" y="1061477"/>
          <a:ext cx="2000417" cy="164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Chapitre VI – Article 14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Différer l’application jusqu’au 31/12/2026</a:t>
          </a:r>
          <a:endParaRPr lang="fr-FR" sz="1600" kern="1200" dirty="0"/>
        </a:p>
      </dsp:txBody>
      <dsp:txXfrm>
        <a:off x="462204" y="1109558"/>
        <a:ext cx="1904255" cy="1545438"/>
      </dsp:txXfrm>
    </dsp:sp>
    <dsp:sp modelId="{7FCC1D6F-A737-4722-8A54-D19076230081}">
      <dsp:nvSpPr>
        <dsp:cNvPr id="0" name=""/>
        <dsp:cNvSpPr/>
      </dsp:nvSpPr>
      <dsp:spPr>
        <a:xfrm>
          <a:off x="2308073" y="513120"/>
          <a:ext cx="642902" cy="498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2308073" y="612729"/>
        <a:ext cx="493488" cy="298828"/>
      </dsp:txXfrm>
    </dsp:sp>
    <dsp:sp modelId="{42266E76-0FA6-418D-94CF-15D87BFC642B}">
      <dsp:nvSpPr>
        <dsp:cNvPr id="0" name=""/>
        <dsp:cNvSpPr/>
      </dsp:nvSpPr>
      <dsp:spPr>
        <a:xfrm>
          <a:off x="3217841" y="462810"/>
          <a:ext cx="2000417" cy="898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CROPSAV du 25/06/2024</a:t>
          </a:r>
          <a:endParaRPr lang="fr-FR" sz="1600" kern="1200" dirty="0"/>
        </a:p>
      </dsp:txBody>
      <dsp:txXfrm>
        <a:off x="3217841" y="462810"/>
        <a:ext cx="2000417" cy="598667"/>
      </dsp:txXfrm>
    </dsp:sp>
    <dsp:sp modelId="{4AA5AC43-9A51-4146-9286-7668ED13B28D}">
      <dsp:nvSpPr>
        <dsp:cNvPr id="0" name=""/>
        <dsp:cNvSpPr/>
      </dsp:nvSpPr>
      <dsp:spPr>
        <a:xfrm>
          <a:off x="3627566" y="1061477"/>
          <a:ext cx="2000417" cy="164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Reconnaissance d’une spécificité des manades et ganadérias</a:t>
          </a:r>
          <a:endParaRPr lang="fr-FR" sz="1600" kern="1200" dirty="0"/>
        </a:p>
      </dsp:txBody>
      <dsp:txXfrm>
        <a:off x="3675647" y="1109558"/>
        <a:ext cx="1904255" cy="1545438"/>
      </dsp:txXfrm>
    </dsp:sp>
    <dsp:sp modelId="{50432104-A8F9-4CC9-8603-39465394C67C}">
      <dsp:nvSpPr>
        <dsp:cNvPr id="0" name=""/>
        <dsp:cNvSpPr/>
      </dsp:nvSpPr>
      <dsp:spPr>
        <a:xfrm>
          <a:off x="5521515" y="513120"/>
          <a:ext cx="642902" cy="498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5521515" y="612729"/>
        <a:ext cx="493488" cy="298828"/>
      </dsp:txXfrm>
    </dsp:sp>
    <dsp:sp modelId="{7CE12E2C-4172-44D2-BFC9-656C8C8C1A58}">
      <dsp:nvSpPr>
        <dsp:cNvPr id="0" name=""/>
        <dsp:cNvSpPr/>
      </dsp:nvSpPr>
      <dsp:spPr>
        <a:xfrm>
          <a:off x="6431284" y="462810"/>
          <a:ext cx="2000417" cy="898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CROPSAV du 17/12/2024</a:t>
          </a:r>
          <a:endParaRPr lang="fr-FR" sz="1600" kern="1200" dirty="0"/>
        </a:p>
      </dsp:txBody>
      <dsp:txXfrm>
        <a:off x="6431284" y="462810"/>
        <a:ext cx="2000417" cy="598667"/>
      </dsp:txXfrm>
    </dsp:sp>
    <dsp:sp modelId="{C9386482-6656-4D02-851B-DE4B425333A5}">
      <dsp:nvSpPr>
        <dsp:cNvPr id="0" name=""/>
        <dsp:cNvSpPr/>
      </dsp:nvSpPr>
      <dsp:spPr>
        <a:xfrm>
          <a:off x="6841008" y="1061477"/>
          <a:ext cx="2000417" cy="164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Avis de la section animale</a:t>
          </a:r>
          <a:endParaRPr lang="fr-FR" sz="1600" kern="1200" dirty="0"/>
        </a:p>
      </dsp:txBody>
      <dsp:txXfrm>
        <a:off x="6889089" y="1109558"/>
        <a:ext cx="1904255" cy="15454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06A0E-A6AD-431E-80B1-B946DFBF6418}">
      <dsp:nvSpPr>
        <dsp:cNvPr id="0" name=""/>
        <dsp:cNvSpPr/>
      </dsp:nvSpPr>
      <dsp:spPr>
        <a:xfrm>
          <a:off x="40" y="2657"/>
          <a:ext cx="3838448" cy="950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>
              <a:latin typeface="Marianne"/>
            </a:rPr>
            <a:t>Avantages</a:t>
          </a:r>
          <a:endParaRPr lang="fr-FR" sz="3300" kern="1200" dirty="0">
            <a:latin typeface="Marianne"/>
          </a:endParaRPr>
        </a:p>
      </dsp:txBody>
      <dsp:txXfrm>
        <a:off x="40" y="2657"/>
        <a:ext cx="3838448" cy="950400"/>
      </dsp:txXfrm>
    </dsp:sp>
    <dsp:sp modelId="{BBE1B07A-D6A7-4B91-B0DD-42231FB96022}">
      <dsp:nvSpPr>
        <dsp:cNvPr id="0" name=""/>
        <dsp:cNvSpPr/>
      </dsp:nvSpPr>
      <dsp:spPr>
        <a:xfrm>
          <a:off x="40" y="953057"/>
          <a:ext cx="3838448" cy="15852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Marianne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Marianne"/>
            </a:rPr>
            <a:t>Possibilité de garder les bovins positifs ayant une haute valeur économique et génétique</a:t>
          </a:r>
          <a:endParaRPr lang="fr-FR" sz="1600" kern="1200" dirty="0">
            <a:latin typeface="Marianne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Marianne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Marianne"/>
            </a:rPr>
            <a:t>Maintien des élevages</a:t>
          </a:r>
          <a:endParaRPr lang="fr-FR" sz="1600" kern="1200" dirty="0">
            <a:latin typeface="Marianne"/>
          </a:endParaRPr>
        </a:p>
      </dsp:txBody>
      <dsp:txXfrm>
        <a:off x="40" y="953057"/>
        <a:ext cx="3838448" cy="1585237"/>
      </dsp:txXfrm>
    </dsp:sp>
    <dsp:sp modelId="{7DF1F84F-1C4A-4C00-9AA4-06BDFC351893}">
      <dsp:nvSpPr>
        <dsp:cNvPr id="0" name=""/>
        <dsp:cNvSpPr/>
      </dsp:nvSpPr>
      <dsp:spPr>
        <a:xfrm>
          <a:off x="4375871" y="2657"/>
          <a:ext cx="3838448" cy="950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>
              <a:latin typeface="Marianne"/>
            </a:rPr>
            <a:t>Inconvénients</a:t>
          </a:r>
          <a:endParaRPr lang="fr-FR" sz="3300" kern="1200" dirty="0">
            <a:latin typeface="Marianne"/>
          </a:endParaRPr>
        </a:p>
      </dsp:txBody>
      <dsp:txXfrm>
        <a:off x="4375871" y="2657"/>
        <a:ext cx="3838448" cy="950400"/>
      </dsp:txXfrm>
    </dsp:sp>
    <dsp:sp modelId="{0A316A05-3F80-463F-A25E-7906C913C27B}">
      <dsp:nvSpPr>
        <dsp:cNvPr id="0" name=""/>
        <dsp:cNvSpPr/>
      </dsp:nvSpPr>
      <dsp:spPr>
        <a:xfrm>
          <a:off x="4375871" y="953057"/>
          <a:ext cx="3838448" cy="15852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>
            <a:latin typeface="Marianne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Marianne"/>
            </a:rPr>
            <a:t>Délai supplémentaire pour la qualification des cheptels détenant ces bovins</a:t>
          </a:r>
          <a:endParaRPr lang="fr-FR" sz="1600" kern="1200" dirty="0">
            <a:latin typeface="Marianne"/>
          </a:endParaRPr>
        </a:p>
      </dsp:txBody>
      <dsp:txXfrm>
        <a:off x="4375871" y="953057"/>
        <a:ext cx="3838448" cy="1585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8344C-5780-4BE8-BB61-12A6C6B28689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B4C5E-79E7-494B-AE3F-65D6B8A55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3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363D-4AE2-4F3E-A418-FD8E5BB290A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2404-584B-4671-8199-CDA6903667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IBR : rhinotrachéite infectieuse bovine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7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</a:t>
            </a:r>
            <a:r>
              <a:rPr lang="fr-FR" baseline="0" dirty="0" smtClean="0"/>
              <a:t> : surveillance</a:t>
            </a:r>
          </a:p>
          <a:p>
            <a:r>
              <a:rPr lang="fr-FR" baseline="0" dirty="0" smtClean="0"/>
              <a:t>D : restrictions mouvements</a:t>
            </a:r>
          </a:p>
          <a:p>
            <a:r>
              <a:rPr lang="fr-FR" baseline="0" dirty="0" smtClean="0"/>
              <a:t>C : éradication volontaire</a:t>
            </a:r>
          </a:p>
          <a:p>
            <a:r>
              <a:rPr lang="fr-FR" baseline="0" dirty="0" smtClean="0"/>
              <a:t>B : éradication obligatoire</a:t>
            </a:r>
          </a:p>
          <a:p>
            <a:r>
              <a:rPr lang="fr-FR" baseline="0" dirty="0" smtClean="0"/>
              <a:t>A : éradication immédiate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90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Délété</a:t>
            </a:r>
            <a:r>
              <a:rPr lang="fr-FR" dirty="0" smtClean="0"/>
              <a:t> : induit</a:t>
            </a:r>
            <a:r>
              <a:rPr lang="fr-FR" baseline="0" dirty="0" smtClean="0"/>
              <a:t> production anticorps spécifiques mais qui peuvent être distingués en analyse sérologique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82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Uniquement races Brave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Raço</a:t>
            </a:r>
            <a:r>
              <a:rPr lang="fr-FR" baseline="0" dirty="0" smtClean="0"/>
              <a:t> di </a:t>
            </a:r>
            <a:r>
              <a:rPr lang="fr-FR" baseline="0" dirty="0" err="1" smtClean="0"/>
              <a:t>Biou</a:t>
            </a:r>
            <a:endParaRPr lang="fr-FR" baseline="0" dirty="0" smtClean="0"/>
          </a:p>
          <a:p>
            <a:r>
              <a:rPr lang="fr-FR" baseline="0" dirty="0" smtClean="0"/>
              <a:t>Article 5 – I -3° : maintien de la qualification « indemne IBR » lors de l’introduction d’un animal</a:t>
            </a:r>
          </a:p>
          <a:p>
            <a:r>
              <a:rPr lang="fr-FR" baseline="0" dirty="0" smtClean="0"/>
              <a:t>Article 6 – I – 5° : maintien de la qualification « indemne IBR vacciné » lors de l’introduction  d’un animal</a:t>
            </a:r>
          </a:p>
          <a:p>
            <a:r>
              <a:rPr lang="fr-FR" baseline="0" dirty="0" smtClean="0"/>
              <a:t>Sans préjudice article 7 – I – 3° - c – i </a:t>
            </a:r>
          </a:p>
          <a:p>
            <a:r>
              <a:rPr lang="fr-FR" baseline="0" dirty="0" smtClean="0"/>
              <a:t>Ni article 8 – 2° -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7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Réformer les animaux positifs d’ici le 31/12/2026 </a:t>
            </a:r>
            <a:r>
              <a:rPr lang="fr-FR" dirty="0" smtClean="0">
                <a:solidFill>
                  <a:schemeClr val="accent4"/>
                </a:solidFill>
              </a:rPr>
              <a:t>en permettant de conserver les animaux à haute valeur économique dans la limite de 20% du troupeau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En parallèle</a:t>
            </a:r>
            <a:r>
              <a:rPr lang="fr-FR" baseline="0" dirty="0" smtClean="0"/>
              <a:t> : incitation à vaccination généralisée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C2404-584B-4671-8199-CDA6903667A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8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7738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43850" y="4767263"/>
            <a:ext cx="5715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553B-B626-4220-A61C-CE8D742D02A2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8490" y="1433015"/>
            <a:ext cx="8146859" cy="31596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801888" y="4767263"/>
            <a:ext cx="9997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B6E7CA32-94E7-4E04-966B-80D3B47F08F7}" type="datetimeFigureOut">
              <a:rPr lang="fr-FR" smtClean="0"/>
              <a:pPr/>
              <a:t>18/12/2024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81" y="118636"/>
            <a:ext cx="1287569" cy="106871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182" y="4780911"/>
            <a:ext cx="382399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994650" y="4767263"/>
            <a:ext cx="520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DAA8553B-B626-4220-A61C-CE8D742D02A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1883390" y="274638"/>
            <a:ext cx="663195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09182" y="4703523"/>
            <a:ext cx="8934610" cy="208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801888" y="4767263"/>
            <a:ext cx="9997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rianne"/>
              </a:defRPr>
            </a:lvl1pPr>
          </a:lstStyle>
          <a:p>
            <a:fld id="{B6E7CA32-94E7-4E04-966B-80D3B47F08F7}" type="datetimeFigureOut">
              <a:rPr lang="fr-FR" smtClean="0"/>
              <a:pPr/>
              <a:t>18/12/2024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iann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riann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riann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riann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60000" y="2346120"/>
            <a:ext cx="8423280" cy="20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50" b="1" strike="noStrike" cap="all" spc="-1" dirty="0" smtClean="0">
                <a:solidFill>
                  <a:srgbClr val="000000"/>
                </a:solidFill>
                <a:latin typeface="Marianne"/>
              </a:rPr>
              <a:t>CROPSAV animal paca - IBR</a:t>
            </a:r>
            <a:endParaRPr lang="fr-FR" sz="3250" b="0" strike="noStrike" spc="-1" dirty="0">
              <a:latin typeface="Marianne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fr-FR" sz="1850" spc="-1" dirty="0" smtClean="0">
                <a:solidFill>
                  <a:srgbClr val="000000"/>
                </a:solidFill>
                <a:latin typeface="Marianne"/>
              </a:rPr>
              <a:t>17 décembre 2024</a:t>
            </a:r>
            <a:endParaRPr lang="fr-FR" sz="1850" b="0" strike="noStrike" spc="-1" dirty="0">
              <a:latin typeface="Marianne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60974" y="4767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réglementaire – AM du 10/06/2024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8612A9-CA96-4691-B9E5-A66DE7B0A5F6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3951" y="1290126"/>
            <a:ext cx="5822760" cy="313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Indemnisation</a:t>
            </a:r>
            <a:endParaRPr lang="fr-FR" dirty="0"/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1724455" y="2032883"/>
            <a:ext cx="5822760" cy="196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Chaque année, indemnisation des 2/3 des animaux réformés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dirty="0" smtClean="0"/>
              <a:t>200€ / bovin si vaccination généralisée</a:t>
            </a:r>
          </a:p>
          <a:p>
            <a:r>
              <a:rPr lang="fr-FR" dirty="0" smtClean="0"/>
              <a:t>180€ / bovin si pas de vaccination généralisée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80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déclinaison régionale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47B108-1C4F-444C-A70E-F7800FFE3930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12374396"/>
              </p:ext>
            </p:extLst>
          </p:nvPr>
        </p:nvGraphicFramePr>
        <p:xfrm>
          <a:off x="178904" y="1437861"/>
          <a:ext cx="8845826" cy="316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915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9182" y="2210643"/>
            <a:ext cx="6631959" cy="993775"/>
          </a:xfrm>
        </p:spPr>
        <p:txBody>
          <a:bodyPr/>
          <a:lstStyle/>
          <a:p>
            <a:r>
              <a:rPr lang="fr-FR" dirty="0" smtClean="0"/>
              <a:t>Avis CROPSAV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3FE80D-BBE5-432F-B2FE-79F1C1C76615}" type="datetime1">
              <a:rPr lang="fr-FR" smtClean="0"/>
              <a:t>18/12/2024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40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n°1 : règles aux mouvements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B646A1-15E2-4497-8211-14B338326125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9C56AE-4B0E-4069-8D03-8EC7291A85B5}"/>
              </a:ext>
            </a:extLst>
          </p:cNvPr>
          <p:cNvSpPr txBox="1"/>
          <p:nvPr/>
        </p:nvSpPr>
        <p:spPr>
          <a:xfrm>
            <a:off x="262813" y="1711109"/>
            <a:ext cx="79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Indemne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arianne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3F720D2-DF7E-497D-A4B8-A1467AFF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4" y="1257300"/>
            <a:ext cx="671259" cy="48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7500078-F52F-447A-A3BB-D6D33770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11" y="1528706"/>
            <a:ext cx="1580029" cy="62908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F2F72D6-6208-4ABB-94A6-7BED61AAF288}"/>
              </a:ext>
            </a:extLst>
          </p:cNvPr>
          <p:cNvSpPr txBox="1"/>
          <p:nvPr/>
        </p:nvSpPr>
        <p:spPr>
          <a:xfrm>
            <a:off x="5525392" y="1688616"/>
            <a:ext cx="364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INDEMNE (vacciné)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En cours de qualif (vacciné)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D36E8C9A-E8FF-423B-BA65-5ECFD01A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9" y="2475055"/>
            <a:ext cx="765908" cy="50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FE35996-1333-40F1-BC10-B74F13C4BD91}"/>
              </a:ext>
            </a:extLst>
          </p:cNvPr>
          <p:cNvSpPr txBox="1"/>
          <p:nvPr/>
        </p:nvSpPr>
        <p:spPr>
          <a:xfrm>
            <a:off x="98907" y="3151538"/>
            <a:ext cx="11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Non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indemne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non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infecté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A7871F-3CAF-487A-A7BE-34B300219B23}"/>
              </a:ext>
            </a:extLst>
          </p:cNvPr>
          <p:cNvCxnSpPr/>
          <p:nvPr/>
        </p:nvCxnSpPr>
        <p:spPr>
          <a:xfrm>
            <a:off x="1372604" y="1770548"/>
            <a:ext cx="1386954" cy="18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AD33970-9B64-40DD-BFB9-F8AB26200D2C}"/>
              </a:ext>
            </a:extLst>
          </p:cNvPr>
          <p:cNvCxnSpPr>
            <a:cxnSpLocks/>
          </p:cNvCxnSpPr>
          <p:nvPr/>
        </p:nvCxnSpPr>
        <p:spPr>
          <a:xfrm flipV="1">
            <a:off x="1293246" y="2557950"/>
            <a:ext cx="1466312" cy="4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5" descr="❌ Croix Emoji">
            <a:extLst>
              <a:ext uri="{FF2B5EF4-FFF2-40B4-BE49-F238E27FC236}">
                <a16:creationId xmlns:a16="http://schemas.microsoft.com/office/drawing/2014/main" id="{A55E7F97-10DB-49FA-ADB1-81DE5EA6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80" y="2460020"/>
            <a:ext cx="606299" cy="6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60287F9-F5C4-42C4-A297-2D539BF3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70" y="2507201"/>
            <a:ext cx="1303770" cy="55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CA00107-071E-43BC-B0BB-C65FD52CB36F}"/>
              </a:ext>
            </a:extLst>
          </p:cNvPr>
          <p:cNvSpPr txBox="1"/>
          <p:nvPr/>
        </p:nvSpPr>
        <p:spPr>
          <a:xfrm>
            <a:off x="3971880" y="2198056"/>
            <a:ext cx="66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OU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A27DFB6-0348-457E-904E-388A62789ECA}"/>
              </a:ext>
            </a:extLst>
          </p:cNvPr>
          <p:cNvSpPr txBox="1"/>
          <p:nvPr/>
        </p:nvSpPr>
        <p:spPr>
          <a:xfrm>
            <a:off x="5525392" y="2573445"/>
            <a:ext cx="3648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Rassemblement temporaire INDEMNE (vacciné)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8490" y="3872384"/>
            <a:ext cx="8146859" cy="720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 smtClean="0"/>
              <a:t>Proposition n°1</a:t>
            </a:r>
            <a:r>
              <a:rPr lang="fr-FR" dirty="0" smtClean="0"/>
              <a:t> : Permettre l’introduction de </a:t>
            </a:r>
            <a:r>
              <a:rPr lang="fr-FR" dirty="0" smtClean="0">
                <a:solidFill>
                  <a:schemeClr val="accent4"/>
                </a:solidFill>
              </a:rPr>
              <a:t>bovin non indemne </a:t>
            </a:r>
            <a:r>
              <a:rPr lang="fr-FR" dirty="0" smtClean="0"/>
              <a:t>en </a:t>
            </a:r>
            <a:r>
              <a:rPr lang="fr-FR" dirty="0" smtClean="0">
                <a:solidFill>
                  <a:schemeClr val="accent4"/>
                </a:solidFill>
              </a:rPr>
              <a:t>élevage</a:t>
            </a:r>
            <a:r>
              <a:rPr lang="fr-FR" dirty="0" smtClean="0"/>
              <a:t> et le </a:t>
            </a:r>
            <a:r>
              <a:rPr lang="fr-FR" dirty="0" smtClean="0">
                <a:solidFill>
                  <a:schemeClr val="accent4"/>
                </a:solidFill>
              </a:rPr>
              <a:t>rassemblement</a:t>
            </a:r>
            <a:r>
              <a:rPr lang="fr-FR" dirty="0" smtClean="0"/>
              <a:t> de bovins indemnes et non indemnes, sous respect des règles aux mouvements (contrôles avant départ)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64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n°1 : règles aux mouvements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B646A1-15E2-4497-8211-14B338326125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9C56AE-4B0E-4069-8D03-8EC7291A85B5}"/>
              </a:ext>
            </a:extLst>
          </p:cNvPr>
          <p:cNvSpPr txBox="1"/>
          <p:nvPr/>
        </p:nvSpPr>
        <p:spPr>
          <a:xfrm>
            <a:off x="262813" y="1711109"/>
            <a:ext cx="79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Indemne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arianne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3F720D2-DF7E-497D-A4B8-A1467AFF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4" y="1257300"/>
            <a:ext cx="671259" cy="48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7500078-F52F-447A-A3BB-D6D33770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11" y="1528706"/>
            <a:ext cx="1580029" cy="62908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F2F72D6-6208-4ABB-94A6-7BED61AAF288}"/>
              </a:ext>
            </a:extLst>
          </p:cNvPr>
          <p:cNvSpPr txBox="1"/>
          <p:nvPr/>
        </p:nvSpPr>
        <p:spPr>
          <a:xfrm>
            <a:off x="5525392" y="1688616"/>
            <a:ext cx="364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INDEMNE (vacciné)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En cours de qualif (vacciné)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D36E8C9A-E8FF-423B-BA65-5ECFD01A3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9" y="2475055"/>
            <a:ext cx="765908" cy="50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FE35996-1333-40F1-BC10-B74F13C4BD91}"/>
              </a:ext>
            </a:extLst>
          </p:cNvPr>
          <p:cNvSpPr txBox="1"/>
          <p:nvPr/>
        </p:nvSpPr>
        <p:spPr>
          <a:xfrm>
            <a:off x="98907" y="3151538"/>
            <a:ext cx="11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Non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indemne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non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infecté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2A7871F-3CAF-487A-A7BE-34B300219B23}"/>
              </a:ext>
            </a:extLst>
          </p:cNvPr>
          <p:cNvCxnSpPr/>
          <p:nvPr/>
        </p:nvCxnSpPr>
        <p:spPr>
          <a:xfrm>
            <a:off x="1372604" y="1770548"/>
            <a:ext cx="1386954" cy="18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AD33970-9B64-40DD-BFB9-F8AB26200D2C}"/>
              </a:ext>
            </a:extLst>
          </p:cNvPr>
          <p:cNvCxnSpPr>
            <a:cxnSpLocks/>
          </p:cNvCxnSpPr>
          <p:nvPr/>
        </p:nvCxnSpPr>
        <p:spPr>
          <a:xfrm flipV="1">
            <a:off x="1293246" y="2440003"/>
            <a:ext cx="1466312" cy="4104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6">
            <a:extLst>
              <a:ext uri="{FF2B5EF4-FFF2-40B4-BE49-F238E27FC236}">
                <a16:creationId xmlns:a16="http://schemas.microsoft.com/office/drawing/2014/main" id="{C60287F9-F5C4-42C4-A297-2D539BF3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70" y="2507201"/>
            <a:ext cx="1303770" cy="55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CA00107-071E-43BC-B0BB-C65FD52CB36F}"/>
              </a:ext>
            </a:extLst>
          </p:cNvPr>
          <p:cNvSpPr txBox="1"/>
          <p:nvPr/>
        </p:nvSpPr>
        <p:spPr>
          <a:xfrm>
            <a:off x="3971880" y="2198056"/>
            <a:ext cx="66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OU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A27DFB6-0348-457E-904E-388A62789ECA}"/>
              </a:ext>
            </a:extLst>
          </p:cNvPr>
          <p:cNvSpPr txBox="1"/>
          <p:nvPr/>
        </p:nvSpPr>
        <p:spPr>
          <a:xfrm>
            <a:off x="5525392" y="2573445"/>
            <a:ext cx="3648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arianne"/>
              </a:rPr>
              <a:t>Rassemblement temporaire INDEMNE (vacciné)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8490" y="3872384"/>
            <a:ext cx="8146859" cy="720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 smtClean="0"/>
              <a:t>Proposition n°1</a:t>
            </a:r>
            <a:r>
              <a:rPr lang="fr-FR" dirty="0" smtClean="0"/>
              <a:t> : Permettre l’introduction de </a:t>
            </a:r>
            <a:r>
              <a:rPr lang="fr-FR" dirty="0" smtClean="0">
                <a:solidFill>
                  <a:schemeClr val="accent4"/>
                </a:solidFill>
              </a:rPr>
              <a:t>bovin non indemne </a:t>
            </a:r>
            <a:r>
              <a:rPr lang="fr-FR" dirty="0" smtClean="0"/>
              <a:t>en </a:t>
            </a:r>
            <a:r>
              <a:rPr lang="fr-FR" dirty="0" smtClean="0">
                <a:solidFill>
                  <a:schemeClr val="accent4"/>
                </a:solidFill>
              </a:rPr>
              <a:t>élevage</a:t>
            </a:r>
            <a:r>
              <a:rPr lang="fr-FR" dirty="0" smtClean="0"/>
              <a:t> et le </a:t>
            </a:r>
            <a:r>
              <a:rPr lang="fr-FR" dirty="0" smtClean="0">
                <a:solidFill>
                  <a:schemeClr val="accent4"/>
                </a:solidFill>
              </a:rPr>
              <a:t>rassemblement</a:t>
            </a:r>
            <a:r>
              <a:rPr lang="fr-FR" dirty="0" smtClean="0"/>
              <a:t> de bovins indemnes et non indemnes, sous respect des règles aux mouvements (contrôles avant départ)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83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n°2 : réforme 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B646A1-15E2-4497-8211-14B338326125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66DA16C-790B-4F2C-997C-B61F1E2C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39" y="1187330"/>
            <a:ext cx="1245849" cy="58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A0CED0-1A4C-47DC-B905-506562F0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" y="2186311"/>
            <a:ext cx="2039345" cy="8119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088150F-B77D-4FE1-A6B4-BFAB01B3C124}"/>
              </a:ext>
            </a:extLst>
          </p:cNvPr>
          <p:cNvSpPr txBox="1"/>
          <p:nvPr/>
        </p:nvSpPr>
        <p:spPr>
          <a:xfrm>
            <a:off x="155764" y="2950677"/>
            <a:ext cx="203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rianne"/>
              </a:rPr>
              <a:t>Cheptel non indemne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rianne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1C39D7-9568-4317-931A-61526BDC0563}"/>
              </a:ext>
            </a:extLst>
          </p:cNvPr>
          <p:cNvSpPr txBox="1"/>
          <p:nvPr/>
        </p:nvSpPr>
        <p:spPr>
          <a:xfrm>
            <a:off x="7278028" y="2362695"/>
            <a:ext cx="168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Abattoir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Atelier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engraissement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17E198-3E88-4148-9C6A-79C05B763A9E}"/>
              </a:ext>
            </a:extLst>
          </p:cNvPr>
          <p:cNvSpPr txBox="1"/>
          <p:nvPr/>
        </p:nvSpPr>
        <p:spPr>
          <a:xfrm>
            <a:off x="4335497" y="1840041"/>
            <a:ext cx="157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Sous 12 mois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21C32E-E202-439B-98F1-75426F51B771}"/>
              </a:ext>
            </a:extLst>
          </p:cNvPr>
          <p:cNvSpPr txBox="1"/>
          <p:nvPr/>
        </p:nvSpPr>
        <p:spPr>
          <a:xfrm>
            <a:off x="3347536" y="1761013"/>
            <a:ext cx="864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Tx</a:t>
            </a: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&lt;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20</a:t>
            </a: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%</a:t>
            </a:r>
            <a:endParaRPr kumimoji="0" lang="fr-FR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rianne"/>
            </a:endParaRPr>
          </a:p>
        </p:txBody>
      </p:sp>
      <p:cxnSp>
        <p:nvCxnSpPr>
          <p:cNvPr id="15" name="Connecteur en angle 14"/>
          <p:cNvCxnSpPr>
            <a:stCxn id="9" idx="3"/>
            <a:endCxn id="12" idx="1"/>
          </p:cNvCxnSpPr>
          <p:nvPr/>
        </p:nvCxnSpPr>
        <p:spPr>
          <a:xfrm flipV="1">
            <a:off x="2195109" y="1978541"/>
            <a:ext cx="2140388" cy="61375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12" idx="3"/>
            <a:endCxn id="11" idx="1"/>
          </p:cNvCxnSpPr>
          <p:nvPr/>
        </p:nvCxnSpPr>
        <p:spPr>
          <a:xfrm>
            <a:off x="5910146" y="1978541"/>
            <a:ext cx="1367882" cy="614987"/>
          </a:xfrm>
          <a:prstGeom prst="bentConnector3">
            <a:avLst>
              <a:gd name="adj1" fmla="val 5713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517E198-3E88-4148-9C6A-79C05B763A9E}"/>
              </a:ext>
            </a:extLst>
          </p:cNvPr>
          <p:cNvSpPr txBox="1"/>
          <p:nvPr/>
        </p:nvSpPr>
        <p:spPr>
          <a:xfrm>
            <a:off x="4321916" y="2363440"/>
            <a:ext cx="157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Sous 24 mois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prstClr val="black"/>
                </a:solidFill>
                <a:latin typeface="Marianne"/>
              </a:rPr>
              <a:t>Dont 40% l’année 1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517E198-3E88-4148-9C6A-79C05B763A9E}"/>
              </a:ext>
            </a:extLst>
          </p:cNvPr>
          <p:cNvSpPr txBox="1"/>
          <p:nvPr/>
        </p:nvSpPr>
        <p:spPr>
          <a:xfrm>
            <a:off x="4110686" y="3071505"/>
            <a:ext cx="1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Sous 36 mois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prstClr val="black"/>
                </a:solidFill>
                <a:latin typeface="Marianne"/>
              </a:rPr>
              <a:t>Dont 2/3 les années 1 et 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cxnSp>
        <p:nvCxnSpPr>
          <p:cNvPr id="26" name="Connecteur en angle 25"/>
          <p:cNvCxnSpPr>
            <a:stCxn id="9" idx="3"/>
            <a:endCxn id="24" idx="1"/>
          </p:cNvCxnSpPr>
          <p:nvPr/>
        </p:nvCxnSpPr>
        <p:spPr>
          <a:xfrm>
            <a:off x="2195109" y="2592292"/>
            <a:ext cx="2126807" cy="198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9" idx="3"/>
            <a:endCxn id="25" idx="1"/>
          </p:cNvCxnSpPr>
          <p:nvPr/>
        </p:nvCxnSpPr>
        <p:spPr>
          <a:xfrm>
            <a:off x="2195109" y="2592292"/>
            <a:ext cx="1915577" cy="710046"/>
          </a:xfrm>
          <a:prstGeom prst="bentConnector3">
            <a:avLst>
              <a:gd name="adj1" fmla="val 558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24" idx="3"/>
            <a:endCxn id="11" idx="1"/>
          </p:cNvCxnSpPr>
          <p:nvPr/>
        </p:nvCxnSpPr>
        <p:spPr>
          <a:xfrm flipV="1">
            <a:off x="5896565" y="2593528"/>
            <a:ext cx="1381463" cy="7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37"/>
          <p:cNvCxnSpPr>
            <a:stCxn id="25" idx="3"/>
            <a:endCxn id="11" idx="1"/>
          </p:cNvCxnSpPr>
          <p:nvPr/>
        </p:nvCxnSpPr>
        <p:spPr>
          <a:xfrm flipV="1">
            <a:off x="6107794" y="2593528"/>
            <a:ext cx="1170234" cy="70881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821C32E-E202-439B-98F1-75426F51B771}"/>
              </a:ext>
            </a:extLst>
          </p:cNvPr>
          <p:cNvSpPr txBox="1"/>
          <p:nvPr/>
        </p:nvSpPr>
        <p:spPr>
          <a:xfrm>
            <a:off x="3230199" y="2376328"/>
            <a:ext cx="1099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20 &lt;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Tx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&lt;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40 %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821C32E-E202-439B-98F1-75426F51B771}"/>
              </a:ext>
            </a:extLst>
          </p:cNvPr>
          <p:cNvSpPr txBox="1"/>
          <p:nvPr/>
        </p:nvSpPr>
        <p:spPr>
          <a:xfrm>
            <a:off x="3347536" y="3087685"/>
            <a:ext cx="864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Tx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&gt;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4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0%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412011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n°2 : réforme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68490" y="3970020"/>
            <a:ext cx="8146859" cy="622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Proposition n°2</a:t>
            </a:r>
            <a:r>
              <a:rPr lang="fr-FR" dirty="0" smtClean="0"/>
              <a:t> : Réformer les animaux positifs d’ici le 31/12/2026 </a:t>
            </a:r>
            <a:r>
              <a:rPr lang="fr-FR" dirty="0" smtClean="0">
                <a:solidFill>
                  <a:schemeClr val="accent4"/>
                </a:solidFill>
              </a:rPr>
              <a:t>en permettant de conserver les animaux à haute valeur économique dans la limite de 20% du troupeau</a:t>
            </a:r>
            <a:endParaRPr lang="fr-FR" b="1" u="sng" dirty="0">
              <a:solidFill>
                <a:schemeClr val="accent4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B646A1-15E2-4497-8211-14B338326125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66DA16C-790B-4F2C-997C-B61F1E2C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39" y="1187330"/>
            <a:ext cx="1245849" cy="58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A0CED0-1A4C-47DC-B905-506562F0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4" y="2186311"/>
            <a:ext cx="2039345" cy="8119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088150F-B77D-4FE1-A6B4-BFAB01B3C124}"/>
              </a:ext>
            </a:extLst>
          </p:cNvPr>
          <p:cNvSpPr txBox="1"/>
          <p:nvPr/>
        </p:nvSpPr>
        <p:spPr>
          <a:xfrm>
            <a:off x="155764" y="2950677"/>
            <a:ext cx="203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rianne"/>
              </a:rPr>
              <a:t>Cheptel non indemne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rianne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1C39D7-9568-4317-931A-61526BDC0563}"/>
              </a:ext>
            </a:extLst>
          </p:cNvPr>
          <p:cNvSpPr txBox="1"/>
          <p:nvPr/>
        </p:nvSpPr>
        <p:spPr>
          <a:xfrm>
            <a:off x="7278028" y="2362695"/>
            <a:ext cx="168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Abattoir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Atelier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engraissement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17E198-3E88-4148-9C6A-79C05B763A9E}"/>
              </a:ext>
            </a:extLst>
          </p:cNvPr>
          <p:cNvSpPr txBox="1"/>
          <p:nvPr/>
        </p:nvSpPr>
        <p:spPr>
          <a:xfrm>
            <a:off x="4335497" y="1840041"/>
            <a:ext cx="157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Sous 12 mois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21C32E-E202-439B-98F1-75426F51B771}"/>
              </a:ext>
            </a:extLst>
          </p:cNvPr>
          <p:cNvSpPr txBox="1"/>
          <p:nvPr/>
        </p:nvSpPr>
        <p:spPr>
          <a:xfrm>
            <a:off x="3347536" y="1761013"/>
            <a:ext cx="864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Tx</a:t>
            </a: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&lt; </a:t>
            </a:r>
            <a:r>
              <a:rPr kumimoji="0" lang="fr-FR" sz="1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20</a:t>
            </a: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%</a:t>
            </a:r>
            <a:endParaRPr kumimoji="0" lang="fr-FR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rianne"/>
            </a:endParaRPr>
          </a:p>
        </p:txBody>
      </p:sp>
      <p:cxnSp>
        <p:nvCxnSpPr>
          <p:cNvPr id="15" name="Connecteur en angle 14"/>
          <p:cNvCxnSpPr>
            <a:stCxn id="9" idx="3"/>
            <a:endCxn id="12" idx="1"/>
          </p:cNvCxnSpPr>
          <p:nvPr/>
        </p:nvCxnSpPr>
        <p:spPr>
          <a:xfrm flipV="1">
            <a:off x="2195109" y="1978541"/>
            <a:ext cx="2140388" cy="61375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12" idx="3"/>
            <a:endCxn id="11" idx="1"/>
          </p:cNvCxnSpPr>
          <p:nvPr/>
        </p:nvCxnSpPr>
        <p:spPr>
          <a:xfrm>
            <a:off x="5910146" y="1978541"/>
            <a:ext cx="1367882" cy="614987"/>
          </a:xfrm>
          <a:prstGeom prst="bentConnector3">
            <a:avLst>
              <a:gd name="adj1" fmla="val 5713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517E198-3E88-4148-9C6A-79C05B763A9E}"/>
              </a:ext>
            </a:extLst>
          </p:cNvPr>
          <p:cNvSpPr txBox="1"/>
          <p:nvPr/>
        </p:nvSpPr>
        <p:spPr>
          <a:xfrm>
            <a:off x="4321916" y="2363440"/>
            <a:ext cx="157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Sous 24 mois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prstClr val="black"/>
                </a:solidFill>
                <a:latin typeface="Marianne"/>
              </a:rPr>
              <a:t>Dont 40% l’année 1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517E198-3E88-4148-9C6A-79C05B763A9E}"/>
              </a:ext>
            </a:extLst>
          </p:cNvPr>
          <p:cNvSpPr txBox="1"/>
          <p:nvPr/>
        </p:nvSpPr>
        <p:spPr>
          <a:xfrm>
            <a:off x="4110686" y="3071505"/>
            <a:ext cx="19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</a:rPr>
              <a:t>Sous 36 mois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prstClr val="black"/>
                </a:solidFill>
                <a:latin typeface="Marianne"/>
              </a:rPr>
              <a:t>Dont 2/3 les années 1 et 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/>
            </a:endParaRPr>
          </a:p>
        </p:txBody>
      </p:sp>
      <p:cxnSp>
        <p:nvCxnSpPr>
          <p:cNvPr id="26" name="Connecteur en angle 25"/>
          <p:cNvCxnSpPr>
            <a:stCxn id="9" idx="3"/>
            <a:endCxn id="24" idx="1"/>
          </p:cNvCxnSpPr>
          <p:nvPr/>
        </p:nvCxnSpPr>
        <p:spPr>
          <a:xfrm>
            <a:off x="2195109" y="2592292"/>
            <a:ext cx="2126807" cy="198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>
            <a:stCxn id="9" idx="3"/>
            <a:endCxn id="25" idx="1"/>
          </p:cNvCxnSpPr>
          <p:nvPr/>
        </p:nvCxnSpPr>
        <p:spPr>
          <a:xfrm>
            <a:off x="2195109" y="2592292"/>
            <a:ext cx="1915577" cy="710046"/>
          </a:xfrm>
          <a:prstGeom prst="bentConnector3">
            <a:avLst>
              <a:gd name="adj1" fmla="val 558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24" idx="3"/>
            <a:endCxn id="11" idx="1"/>
          </p:cNvCxnSpPr>
          <p:nvPr/>
        </p:nvCxnSpPr>
        <p:spPr>
          <a:xfrm flipV="1">
            <a:off x="5896565" y="2593528"/>
            <a:ext cx="1381463" cy="7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37"/>
          <p:cNvCxnSpPr>
            <a:stCxn id="25" idx="3"/>
            <a:endCxn id="11" idx="1"/>
          </p:cNvCxnSpPr>
          <p:nvPr/>
        </p:nvCxnSpPr>
        <p:spPr>
          <a:xfrm flipV="1">
            <a:off x="6107794" y="2593528"/>
            <a:ext cx="1170234" cy="70881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821C32E-E202-439B-98F1-75426F51B771}"/>
              </a:ext>
            </a:extLst>
          </p:cNvPr>
          <p:cNvSpPr txBox="1"/>
          <p:nvPr/>
        </p:nvSpPr>
        <p:spPr>
          <a:xfrm>
            <a:off x="3230199" y="2376328"/>
            <a:ext cx="1099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20 &lt;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Tx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&lt;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40 %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821C32E-E202-439B-98F1-75426F51B771}"/>
              </a:ext>
            </a:extLst>
          </p:cNvPr>
          <p:cNvSpPr txBox="1"/>
          <p:nvPr/>
        </p:nvSpPr>
        <p:spPr>
          <a:xfrm>
            <a:off x="3347536" y="3087685"/>
            <a:ext cx="864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Tx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&gt;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 4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rianne"/>
              </a:rPr>
              <a:t>0%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rianne"/>
            </a:endParaRPr>
          </a:p>
        </p:txBody>
      </p:sp>
      <p:pic>
        <p:nvPicPr>
          <p:cNvPr id="23" name="Picture 5" descr="❌ Croix Emoji">
            <a:extLst>
              <a:ext uri="{FF2B5EF4-FFF2-40B4-BE49-F238E27FC236}">
                <a16:creationId xmlns:a16="http://schemas.microsoft.com/office/drawing/2014/main" id="{A55E7F97-10DB-49FA-ADB1-81DE5EA6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40" y="1756396"/>
            <a:ext cx="606299" cy="6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9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n°2 : réforme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1BF72A-65AD-40B5-8678-E7A34DA6D616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368490" y="1327368"/>
            <a:ext cx="8146859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u="sng" dirty="0" smtClean="0"/>
              <a:t>Proposition n°2</a:t>
            </a:r>
            <a:r>
              <a:rPr lang="fr-FR" dirty="0" smtClean="0"/>
              <a:t> : Prolongation des délais de réforme adapté jusqu’au 31 décembre 2026 pour les bovins de race Brave ou </a:t>
            </a:r>
            <a:r>
              <a:rPr lang="fr-FR" dirty="0" err="1" smtClean="0"/>
              <a:t>Raço</a:t>
            </a:r>
            <a:r>
              <a:rPr lang="fr-FR" dirty="0" smtClean="0"/>
              <a:t> di </a:t>
            </a:r>
            <a:r>
              <a:rPr lang="fr-FR" dirty="0" err="1" smtClean="0"/>
              <a:t>Biou</a:t>
            </a:r>
            <a:r>
              <a:rPr lang="fr-FR" dirty="0" smtClean="0"/>
              <a:t> en leur permettant de conserver les animaux de haute valeur économique dans une limite de 20% du troupeau</a:t>
            </a:r>
            <a:endParaRPr lang="fr-FR" b="1" u="sng" dirty="0">
              <a:solidFill>
                <a:schemeClr val="accent4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032151992"/>
              </p:ext>
            </p:extLst>
          </p:nvPr>
        </p:nvGraphicFramePr>
        <p:xfrm>
          <a:off x="426720" y="2102386"/>
          <a:ext cx="8214360" cy="254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38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DRAAF PACA/SRAL – Pôle coordination de la santé publique vétérinaire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8273" y="2235959"/>
            <a:ext cx="6631959" cy="993775"/>
          </a:xfrm>
        </p:spPr>
        <p:txBody>
          <a:bodyPr/>
          <a:lstStyle/>
          <a:p>
            <a:pPr algn="ctr"/>
            <a:r>
              <a:rPr lang="fr-FR" b="1" dirty="0" smtClean="0">
                <a:latin typeface="Marianne"/>
              </a:rPr>
              <a:t>Merci pour votre attention</a:t>
            </a:r>
            <a:endParaRPr lang="fr-FR" b="1" dirty="0">
              <a:latin typeface="Marianne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76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rhinotrachéite infectieuse bovine (IBR)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E76C2E-BD34-4FFC-A47C-DFF77C0D3243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76" y="1523163"/>
            <a:ext cx="3304544" cy="2590800"/>
          </a:xfrm>
          <a:prstGeom prst="rect">
            <a:avLst/>
          </a:prstGeom>
        </p:spPr>
      </p:pic>
      <p:sp>
        <p:nvSpPr>
          <p:cNvPr id="10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464658" y="3916043"/>
            <a:ext cx="765478" cy="177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" dirty="0" smtClean="0"/>
              <a:t>Source : GDS Bretagne</a:t>
            </a:r>
            <a:endParaRPr lang="fr-FR" sz="400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033597886"/>
              </p:ext>
            </p:extLst>
          </p:nvPr>
        </p:nvGraphicFramePr>
        <p:xfrm>
          <a:off x="-709324" y="1325217"/>
          <a:ext cx="6828184" cy="328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088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de la gestion en France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6929B8-028E-4A99-96F7-043FDCED5FE3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595824627"/>
              </p:ext>
            </p:extLst>
          </p:nvPr>
        </p:nvGraphicFramePr>
        <p:xfrm>
          <a:off x="109182" y="974035"/>
          <a:ext cx="8915548" cy="3185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170340" y="4159801"/>
            <a:ext cx="4793232" cy="2897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smtClean="0">
                <a:sym typeface="Wingdings" panose="05000000000000000000" pitchFamily="2" charset="2"/>
              </a:rPr>
              <a:t> Catégorie CDE à éradication volontaire (LSA)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7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définitions - Bovins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F2C3FD-BDEA-47BA-8E1B-090CD13AA9F0}" type="datetime1">
              <a:rPr lang="fr-FR" smtClean="0"/>
              <a:t>18/12/2024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798571597"/>
              </p:ext>
            </p:extLst>
          </p:nvPr>
        </p:nvGraphicFramePr>
        <p:xfrm>
          <a:off x="208156" y="1371600"/>
          <a:ext cx="4120004" cy="328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11844688"/>
              </p:ext>
            </p:extLst>
          </p:nvPr>
        </p:nvGraphicFramePr>
        <p:xfrm>
          <a:off x="4741631" y="1128483"/>
          <a:ext cx="4120004" cy="363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4210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épidémiologique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2C098F-D842-4C47-9BF4-1BAFEC8F250F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54BCA1-406F-DEC5-1123-9153A8F25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0" b="2080"/>
          <a:stretch/>
        </p:blipFill>
        <p:spPr>
          <a:xfrm>
            <a:off x="6453685" y="1035762"/>
            <a:ext cx="2344152" cy="1780566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48168321-7DAF-4D2D-8190-5826B05FE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59679"/>
              </p:ext>
            </p:extLst>
          </p:nvPr>
        </p:nvGraphicFramePr>
        <p:xfrm>
          <a:off x="177802" y="1377949"/>
          <a:ext cx="5035546" cy="31622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12369">
                  <a:extLst>
                    <a:ext uri="{9D8B030D-6E8A-4147-A177-3AD203B41FA5}">
                      <a16:colId xmlns:a16="http://schemas.microsoft.com/office/drawing/2014/main" val="1429046042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3707099256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2303991952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3554534319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4216697441"/>
                    </a:ext>
                  </a:extLst>
                </a:gridCol>
                <a:gridCol w="567021">
                  <a:extLst>
                    <a:ext uri="{9D8B030D-6E8A-4147-A177-3AD203B41FA5}">
                      <a16:colId xmlns:a16="http://schemas.microsoft.com/office/drawing/2014/main" val="1167521946"/>
                    </a:ext>
                  </a:extLst>
                </a:gridCol>
              </a:tblGrid>
              <a:tr h="213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500" b="0" dirty="0">
                          <a:solidFill>
                            <a:schemeClr val="tx1"/>
                          </a:solidFill>
                          <a:effectLst/>
                        </a:rPr>
                        <a:t> au 30/06/2023</a:t>
                      </a:r>
                      <a:endParaRPr lang="fr-FR" sz="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62560"/>
                  </a:ext>
                </a:extLst>
              </a:tr>
              <a:tr h="213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Nombre d’ateliers </a:t>
                      </a:r>
                      <a:endParaRPr lang="fr-F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fr-F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574638"/>
                  </a:ext>
                </a:extLst>
              </a:tr>
              <a:tr h="213763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Indemne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905337"/>
                  </a:ext>
                </a:extLst>
              </a:tr>
              <a:tr h="213763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Suspendu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899688"/>
                  </a:ext>
                </a:extLst>
              </a:tr>
              <a:tr h="213763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En cours de qualification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2445"/>
                  </a:ext>
                </a:extLst>
              </a:tr>
              <a:tr h="375944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En assainissement sans positif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318353"/>
                  </a:ext>
                </a:extLst>
              </a:tr>
              <a:tr h="3759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En assainissement avec positif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292077"/>
                  </a:ext>
                </a:extLst>
              </a:tr>
              <a:tr h="375944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En anomalie (en cours de gestion ou retiré)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824181"/>
                  </a:ext>
                </a:extLst>
              </a:tr>
              <a:tr h="213763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Non conforme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079265"/>
                  </a:ext>
                </a:extLst>
              </a:tr>
              <a:tr h="375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% de manades-ganaderias qualifiés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8,5%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19,5%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16,3%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28,6%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15,7 %</a:t>
                      </a:r>
                      <a:endParaRPr lang="fr-F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980094"/>
                  </a:ext>
                </a:extLst>
              </a:tr>
              <a:tr h="375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% de manades-ganaderias sans bovin positif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24,7%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26,5%</a:t>
                      </a:r>
                      <a:endParaRPr lang="fr-FR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28,6%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21,1 %</a:t>
                      </a:r>
                      <a:endParaRPr lang="fr-FR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234481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247" y="2880360"/>
            <a:ext cx="2227029" cy="1788372"/>
          </a:xfrm>
          <a:prstGeom prst="rect">
            <a:avLst/>
          </a:prstGeom>
        </p:spPr>
      </p:pic>
      <p:sp>
        <p:nvSpPr>
          <p:cNvPr id="12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33689" y="4555640"/>
            <a:ext cx="810311" cy="177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" dirty="0" smtClean="0"/>
              <a:t>Source : FRGDS Occitanie</a:t>
            </a:r>
            <a:endParaRPr lang="fr-FR" sz="400" dirty="0"/>
          </a:p>
        </p:txBody>
      </p:sp>
    </p:spTree>
    <p:extLst>
      <p:ext uri="{BB962C8B-B14F-4D97-AF65-F5344CB8AC3E}">
        <p14:creationId xmlns:p14="http://schemas.microsoft.com/office/powerpoint/2010/main" val="45968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épidémiologique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2C098F-D842-4C47-9BF4-1BAFEC8F250F}" type="datetime1">
              <a:rPr lang="fr-FR" smtClean="0"/>
              <a:t>18/12/2024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D8406F-4CED-9B33-3B06-ECF1FB87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32" y="1268413"/>
            <a:ext cx="6024918" cy="31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réglementaire – AM du 10/06/2024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2C098F-D842-4C47-9BF4-1BAFEC8F250F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996125" y="1019119"/>
            <a:ext cx="5822760" cy="313235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err="1" smtClean="0"/>
              <a:t>Obj</a:t>
            </a:r>
            <a:r>
              <a:rPr lang="fr-FR" dirty="0" smtClean="0"/>
              <a:t> : obtention statut « indemne » au niveau national en 2027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170749119"/>
              </p:ext>
            </p:extLst>
          </p:nvPr>
        </p:nvGraphicFramePr>
        <p:xfrm>
          <a:off x="248478" y="1294079"/>
          <a:ext cx="8895522" cy="332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96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réglementaire – AM du 10/06/2024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2C098F-D842-4C47-9BF4-1BAFEC8F250F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3951" y="1290126"/>
            <a:ext cx="5822760" cy="313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Mouvements des bovins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252456"/>
              </p:ext>
            </p:extLst>
          </p:nvPr>
        </p:nvGraphicFramePr>
        <p:xfrm>
          <a:off x="173951" y="1625073"/>
          <a:ext cx="8792250" cy="3053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0750">
                  <a:extLst>
                    <a:ext uri="{9D8B030D-6E8A-4147-A177-3AD203B41FA5}">
                      <a16:colId xmlns:a16="http://schemas.microsoft.com/office/drawing/2014/main" val="2117098064"/>
                    </a:ext>
                  </a:extLst>
                </a:gridCol>
                <a:gridCol w="2930750">
                  <a:extLst>
                    <a:ext uri="{9D8B030D-6E8A-4147-A177-3AD203B41FA5}">
                      <a16:colId xmlns:a16="http://schemas.microsoft.com/office/drawing/2014/main" val="3487052221"/>
                    </a:ext>
                  </a:extLst>
                </a:gridCol>
                <a:gridCol w="2930750">
                  <a:extLst>
                    <a:ext uri="{9D8B030D-6E8A-4147-A177-3AD203B41FA5}">
                      <a16:colId xmlns:a16="http://schemas.microsoft.com/office/drawing/2014/main" val="1674148515"/>
                    </a:ext>
                  </a:extLst>
                </a:gridCol>
              </a:tblGrid>
              <a:tr h="25082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Statut du bovin introduit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Règles aux mouvements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Destination possible</a:t>
                      </a:r>
                      <a:endParaRPr lang="fr-FR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121636"/>
                  </a:ext>
                </a:extLst>
              </a:tr>
              <a:tr h="407582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Bovin non vacciné issu d’un troupeau « indemne » ou « indemne vacciné »</a:t>
                      </a:r>
                      <a:endParaRPr lang="fr-FR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smtClean="0"/>
                        <a:t>Entre 15 et 30 jours après introduction : contrôle</a:t>
                      </a:r>
                      <a:r>
                        <a:rPr lang="fr-FR" sz="1000" baseline="0" dirty="0" smtClean="0"/>
                        <a:t> sérologique individuel après isolement</a:t>
                      </a:r>
                    </a:p>
                    <a:p>
                      <a:endParaRPr lang="fr-FR" sz="1000" baseline="0" dirty="0" smtClean="0"/>
                    </a:p>
                    <a:p>
                      <a:r>
                        <a:rPr lang="fr-FR" sz="1000" baseline="0" dirty="0" smtClean="0"/>
                        <a:t>Dérogation au contrôle sous condition de maîtrise de la biosécurité au cours du transport (&lt; 24h par transport direct)</a:t>
                      </a:r>
                      <a:endParaRPr lang="fr-FR" sz="1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Tout élevage</a:t>
                      </a:r>
                      <a:endParaRPr lang="fr-FR" sz="1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7486133"/>
                  </a:ext>
                </a:extLst>
              </a:tr>
              <a:tr h="802605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Bovin vacciné issu d’un troupeau « indemne vacciné »</a:t>
                      </a:r>
                      <a:endParaRPr lang="fr-FR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Tout élevage sauf</a:t>
                      </a:r>
                      <a:r>
                        <a:rPr lang="fr-FR" sz="1000" dirty="0" smtClean="0"/>
                        <a:t> élevage</a:t>
                      </a:r>
                      <a:r>
                        <a:rPr lang="fr-FR" sz="1000" baseline="0" dirty="0" smtClean="0"/>
                        <a:t> « indemne » et « en cours de qualification indemne »</a:t>
                      </a: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330589"/>
                  </a:ext>
                </a:extLst>
              </a:tr>
              <a:tr h="1184799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Bovin non</a:t>
                      </a:r>
                      <a:r>
                        <a:rPr lang="fr-FR" sz="1000" baseline="0" dirty="0" smtClean="0"/>
                        <a:t> indemne, suspect, ou issu d’un cheptel suspendu/retiré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u="sng" dirty="0" smtClean="0"/>
                        <a:t>Si transport sans rupture de charge</a:t>
                      </a:r>
                      <a:r>
                        <a:rPr lang="fr-FR" sz="1000" dirty="0" smtClean="0"/>
                        <a:t> : pas de contrôle avant départ</a:t>
                      </a:r>
                    </a:p>
                    <a:p>
                      <a:endParaRPr lang="fr-FR" sz="1000" dirty="0" smtClean="0"/>
                    </a:p>
                    <a:p>
                      <a:r>
                        <a:rPr lang="fr-FR" sz="1000" u="sng" dirty="0" smtClean="0"/>
                        <a:t>Si rupture de charge,</a:t>
                      </a:r>
                      <a:r>
                        <a:rPr lang="fr-FR" sz="1000" u="sng" baseline="0" dirty="0" smtClean="0"/>
                        <a:t> contrôle avant départ</a:t>
                      </a:r>
                      <a:r>
                        <a:rPr lang="fr-FR" sz="1000" baseline="0" dirty="0" smtClean="0"/>
                        <a:t> : quarantaine, contrôle sérologique individuel au moins 21 jours après le début de la quarantaine 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Abattoir</a:t>
                      </a:r>
                      <a:endParaRPr lang="fr-FR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618713"/>
                  </a:ext>
                </a:extLst>
              </a:tr>
              <a:tr h="407582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Bovin infecté</a:t>
                      </a:r>
                      <a:r>
                        <a:rPr lang="fr-FR" sz="1000" baseline="0" dirty="0" smtClean="0"/>
                        <a:t> ou issu d’un cheptel non conforme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Abattoir</a:t>
                      </a:r>
                      <a:r>
                        <a:rPr lang="fr-FR" sz="1000" dirty="0" smtClean="0"/>
                        <a:t> par transport direct sans rupture de charge</a:t>
                      </a: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30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2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DRAAF PACA/SRAL – Pôle coordination de la santé publique vétérinaire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A8553B-B626-4220-A61C-CE8D742D02A2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réglementaire – AM du 10/06/2024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4DC556-1E53-4853-8B52-5C3CCFD5A37D}" type="datetime1">
              <a:rPr lang="fr-FR" smtClean="0"/>
              <a:t>18/12/2024</a:t>
            </a:fld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173951" y="1290126"/>
            <a:ext cx="5822760" cy="31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ariann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u="sng" dirty="0" smtClean="0"/>
              <a:t>Obligation de réforme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729171897"/>
              </p:ext>
            </p:extLst>
          </p:nvPr>
        </p:nvGraphicFramePr>
        <p:xfrm>
          <a:off x="62798" y="1066799"/>
          <a:ext cx="8935427" cy="351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4010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A76D07D2-0F0D-4FEC-8194-5898B8361E67}" vid="{C8D7F902-F779-4F8C-BD7F-1171C76012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préfet PACA - Pole coordination</Template>
  <TotalTime>404</TotalTime>
  <Words>1368</Words>
  <Application>Microsoft Office PowerPoint</Application>
  <PresentationFormat>Affichage à l'écran (16:9)</PresentationFormat>
  <Paragraphs>279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DejaVu Sans</vt:lpstr>
      <vt:lpstr>Marianne</vt:lpstr>
      <vt:lpstr>Wingdings</vt:lpstr>
      <vt:lpstr>Thème Office</vt:lpstr>
      <vt:lpstr>Présentation PowerPoint</vt:lpstr>
      <vt:lpstr>La rhinotrachéite infectieuse bovine (IBR)</vt:lpstr>
      <vt:lpstr>Historique de la gestion en France</vt:lpstr>
      <vt:lpstr>Quelques définitions - Bovins</vt:lpstr>
      <vt:lpstr>Situation épidémiologique</vt:lpstr>
      <vt:lpstr>Situation épidémiologique</vt:lpstr>
      <vt:lpstr>Cadre réglementaire – AM du 10/06/2024</vt:lpstr>
      <vt:lpstr>Cadre réglementaire – AM du 10/06/2024</vt:lpstr>
      <vt:lpstr>Cadre réglementaire – AM du 10/06/2024</vt:lpstr>
      <vt:lpstr>Cadre réglementaire – AM du 10/06/2024</vt:lpstr>
      <vt:lpstr>La déclinaison régionale</vt:lpstr>
      <vt:lpstr>Avis CROPSAV</vt:lpstr>
      <vt:lpstr>Proposition n°1 : règles aux mouvements</vt:lpstr>
      <vt:lpstr>Proposition n°1 : règles aux mouvements</vt:lpstr>
      <vt:lpstr>Proposition n°2 : réforme </vt:lpstr>
      <vt:lpstr>Proposition n°2 : réforme </vt:lpstr>
      <vt:lpstr>Proposition n°2 : réforme </vt:lpstr>
      <vt:lpstr>Merci pour votre attention</vt:lpstr>
    </vt:vector>
  </TitlesOfParts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Vincent CHOULET</dc:creator>
  <dc:description/>
  <cp:lastModifiedBy>Vincent CHOULET</cp:lastModifiedBy>
  <cp:revision>39</cp:revision>
  <dcterms:created xsi:type="dcterms:W3CDTF">2024-12-16T10:35:35Z</dcterms:created>
  <dcterms:modified xsi:type="dcterms:W3CDTF">2024-12-18T17:18:49Z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Ministère de l'Agriculture et de l'Alimentation</vt:lpwstr>
  </property>
  <property fmtid="{D5CDD505-2E9C-101B-9397-08002B2CF9AE}" pid="4" name="HiddenSlides">
    <vt:i4>3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9</vt:i4>
  </property>
</Properties>
</file>