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8"/>
  </p:notesMasterIdLst>
  <p:sldIdLst>
    <p:sldId id="326" r:id="rId2"/>
    <p:sldId id="331" r:id="rId3"/>
    <p:sldId id="336" r:id="rId4"/>
    <p:sldId id="327" r:id="rId5"/>
    <p:sldId id="337" r:id="rId6"/>
    <p:sldId id="335" r:id="rId7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INISTÈRIEL" id="{0B896E98-F45E-4768-8620-EDDF394BE181}">
          <p14:sldIdLst>
            <p14:sldId id="326"/>
            <p14:sldId id="331"/>
            <p14:sldId id="336"/>
            <p14:sldId id="327"/>
            <p14:sldId id="337"/>
            <p14:sldId id="335"/>
          </p14:sldIdLst>
        </p14:section>
        <p14:section name="MÉTHODOLOGIE" id="{EB03BDE6-D677-4574-A7BF-9721F91BDEB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462" y="96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25/06/2024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03B2FB9D-9854-4FCD-8F78-E698E21B4248}" type="datetime1">
              <a:rPr lang="fr-FR" smtClean="0"/>
              <a:t>25/06/2024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919897"/>
            <a:ext cx="3240000" cy="9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 smtClean="0"/>
              <a:t>DRAAF PACA/SRAL- Pôle coordination de la santé publique vétérinaire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3D2A15E-D787-5B45-85C6-6526365235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0000" y="180000"/>
            <a:ext cx="5148000" cy="328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98CADDB6-5F2D-464C-8928-8070A94157ED}" type="datetime1">
              <a:rPr lang="fr-FR" cap="all" smtClean="0"/>
              <a:t>25/06/2024</a:t>
            </a:fld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smtClean="0"/>
              <a:t>DRAAF PACA/SRAL- Pôle coordination de la santé publique vétérinaire 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>
            <a:extLst>
              <a:ext uri="{FF2B5EF4-FFF2-40B4-BE49-F238E27FC236}">
                <a16:creationId xmlns:a16="http://schemas.microsoft.com/office/drawing/2014/main" id="{00FB9DC8-83C6-0F40-A868-9F863977E3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0000" y="180000"/>
            <a:ext cx="2807970" cy="179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51970A3C-C75A-4878-A25E-F979DC743B6B}" type="datetime1">
              <a:rPr lang="fr-FR" cap="all" smtClean="0"/>
              <a:t>25/06/2024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smtClean="0"/>
              <a:t>DRAAF PACA/SRAL- Pôle coordination de la santé publique vétérinaire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89196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064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C4291C8A-C69B-4681-A572-AE712663A221}" type="datetime1">
              <a:rPr lang="fr-FR" cap="all" smtClean="0"/>
              <a:t>25/06/2024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smtClean="0"/>
              <a:t>DRAAF PACA/SRAL- Pôle coordination de la santé publique vétérinaire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3D9B2944-4AED-4AF9-9258-A6EEC6969318}" type="datetime1">
              <a:rPr lang="fr-FR" cap="all" smtClean="0"/>
              <a:t>25/06/2024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smtClean="0"/>
              <a:t>DRAAF PACA/SRAL- Pôle coordination de la santé publique vétérinaire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fld id="{6EEA9910-1114-40E2-9A72-BF538265480C}" type="datetime1">
              <a:rPr lang="fr-FR" cap="all" smtClean="0"/>
              <a:t>25/06/2024</a:t>
            </a:fld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DRAAF PACA/SRAL- Pôle coordination de la santé publique vétérinaire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>
            <a:extLst>
              <a:ext uri="{FF2B5EF4-FFF2-40B4-BE49-F238E27FC236}">
                <a16:creationId xmlns:a16="http://schemas.microsoft.com/office/drawing/2014/main" id="{746B5A3B-42C8-C646-ABC9-A062B83A1C9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88000" y="108000"/>
            <a:ext cx="1008112" cy="6442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15B8-EC44-4C3C-AC8A-0A7869AE87A1}" type="datetime1">
              <a:rPr lang="fr-FR" smtClean="0"/>
              <a:t>25/06/2024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720000" y="4659981"/>
            <a:ext cx="6228264" cy="159915"/>
          </a:xfrm>
        </p:spPr>
        <p:txBody>
          <a:bodyPr/>
          <a:lstStyle/>
          <a:p>
            <a:r>
              <a:rPr lang="fr-FR" dirty="0" smtClean="0"/>
              <a:t>DRAAF PACA/SRAL- Pôle coordination de la santé publique vétérinaire 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4296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err="1" smtClean="0"/>
              <a:t>CRoPSAV</a:t>
            </a:r>
            <a:r>
              <a:rPr lang="fr-FR" dirty="0" smtClean="0"/>
              <a:t> Animal paca</a:t>
            </a:r>
            <a:endParaRPr lang="fr-FR" dirty="0"/>
          </a:p>
          <a:p>
            <a:pPr lvl="1"/>
            <a:r>
              <a:rPr lang="fr-FR" dirty="0" smtClean="0"/>
              <a:t>25 juin 2024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25/06/2024</a:t>
            </a:r>
            <a:endParaRPr lang="fr-FR" cap="all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DRAAF PACA/SRAL- Pôle coordination de la santé publique vétérinaire 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25/06/2024</a:t>
            </a:r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DRAAF PACA/SRAL- Pôle coordination de la santé publique vétérinaire </a:t>
            </a:r>
            <a:endParaRPr lang="fr-FR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59999" y="900000"/>
            <a:ext cx="8424000" cy="3039902"/>
          </a:xfrm>
        </p:spPr>
        <p:txBody>
          <a:bodyPr/>
          <a:lstStyle/>
          <a:p>
            <a:r>
              <a:rPr lang="fr-FR" dirty="0" smtClean="0"/>
              <a:t>Renouvellement reconnaissance OVS OVVT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sz="1800" b="0" dirty="0" smtClean="0"/>
              <a:t>Fin du cycle 2019-2024</a:t>
            </a:r>
            <a:br>
              <a:rPr lang="fr-FR" sz="1800" b="0" dirty="0" smtClean="0"/>
            </a:br>
            <a:r>
              <a:rPr lang="fr-FR" sz="1800" b="0" dirty="0" smtClean="0"/>
              <a:t/>
            </a:r>
            <a:br>
              <a:rPr lang="fr-FR" sz="1800" b="0" dirty="0" smtClean="0"/>
            </a:br>
            <a:r>
              <a:rPr lang="fr-FR" sz="1800" b="0" dirty="0" smtClean="0"/>
              <a:t>Nouveau cycle 2025-2029</a:t>
            </a:r>
            <a:br>
              <a:rPr lang="fr-FR" sz="1800" b="0" dirty="0" smtClean="0"/>
            </a:br>
            <a:r>
              <a:rPr lang="fr-FR" sz="1800" b="0" dirty="0" smtClean="0"/>
              <a:t>2 </a:t>
            </a:r>
            <a:r>
              <a:rPr lang="fr-FR" sz="1800" b="0" dirty="0"/>
              <a:t>processus successifs à achever avant le </a:t>
            </a:r>
            <a:r>
              <a:rPr lang="fr-FR" sz="1800" b="0" dirty="0" smtClean="0"/>
              <a:t>31/12/24 </a:t>
            </a:r>
            <a:r>
              <a:rPr lang="fr-FR" sz="1800" b="0" dirty="0"/>
              <a:t>:</a:t>
            </a:r>
            <a:br>
              <a:rPr lang="fr-FR" sz="1800" b="0" dirty="0"/>
            </a:br>
            <a:r>
              <a:rPr lang="fr-FR" sz="1800" b="0" dirty="0" smtClean="0"/>
              <a:t/>
            </a:r>
            <a:br>
              <a:rPr lang="fr-FR" sz="1800" b="0" dirty="0" smtClean="0"/>
            </a:br>
            <a:r>
              <a:rPr lang="fr-FR" sz="1800" b="0" dirty="0" smtClean="0"/>
              <a:t>- </a:t>
            </a:r>
            <a:r>
              <a:rPr lang="fr-FR" sz="1800" b="0" dirty="0"/>
              <a:t>reconnaissance d'un OVS SA, OVS PV et OVVT (NS 2024-319)</a:t>
            </a:r>
            <a:br>
              <a:rPr lang="fr-FR" sz="1800" b="0" dirty="0"/>
            </a:br>
            <a:r>
              <a:rPr lang="fr-FR" sz="1800" b="0" dirty="0" smtClean="0"/>
              <a:t/>
            </a:r>
            <a:br>
              <a:rPr lang="fr-FR" sz="1800" b="0" dirty="0" smtClean="0"/>
            </a:br>
            <a:r>
              <a:rPr lang="fr-FR" sz="1800" b="0" dirty="0" smtClean="0"/>
              <a:t>- </a:t>
            </a:r>
            <a:r>
              <a:rPr lang="fr-FR" sz="1800" b="0" dirty="0"/>
              <a:t>délégation des contrôles </a:t>
            </a:r>
            <a:r>
              <a:rPr lang="fr-FR" sz="1800" b="0" dirty="0" smtClean="0"/>
              <a:t>officiels + contrôle des délégations </a:t>
            </a:r>
            <a:r>
              <a:rPr lang="fr-FR" sz="1800" dirty="0"/>
              <a:t/>
            </a:r>
            <a:br>
              <a:rPr lang="fr-FR" sz="1800" dirty="0"/>
            </a:br>
            <a:r>
              <a:rPr lang="fr-FR" sz="1800" dirty="0"/>
              <a:t/>
            </a:r>
            <a:br>
              <a:rPr lang="fr-FR" sz="1800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0882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>
          <a:xfrm>
            <a:off x="7624582" y="4783500"/>
            <a:ext cx="1189409" cy="360000"/>
          </a:xfrm>
        </p:spPr>
        <p:txBody>
          <a:bodyPr/>
          <a:lstStyle/>
          <a:p>
            <a:pPr algn="r"/>
            <a:r>
              <a:rPr lang="fr-FR" cap="all"/>
              <a:t>25/06/2024</a:t>
            </a:r>
            <a:endParaRPr lang="fr-FR" cap="all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DRAAF PACA/SRAL- Pôle coordination de la santé publique vétérinaire </a:t>
            </a:r>
            <a:endParaRPr lang="fr-FR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59999" y="900000"/>
            <a:ext cx="8424000" cy="3039902"/>
          </a:xfrm>
        </p:spPr>
        <p:txBody>
          <a:bodyPr/>
          <a:lstStyle/>
          <a:p>
            <a:r>
              <a:rPr lang="fr-FR" dirty="0" smtClean="0"/>
              <a:t>Renouvellement reconnaissance OVS OVVT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sz="1800" dirty="0" smtClean="0"/>
              <a:t>Processus de reconnaissance :</a:t>
            </a:r>
            <a:br>
              <a:rPr lang="fr-FR" sz="1800" dirty="0" smtClean="0"/>
            </a:br>
            <a:r>
              <a:rPr lang="fr-FR" sz="1800" b="0" dirty="0" smtClean="0"/>
              <a:t>Un arrêté préfectoral fixant les dates de dépôt de dossier : du 1</a:t>
            </a:r>
            <a:r>
              <a:rPr lang="fr-FR" sz="1800" b="0" baseline="30000" dirty="0" smtClean="0"/>
              <a:t>er</a:t>
            </a:r>
            <a:r>
              <a:rPr lang="fr-FR" sz="1800" b="0" dirty="0" smtClean="0"/>
              <a:t> au 31 juillet 2024</a:t>
            </a: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b="0" dirty="0" smtClean="0"/>
              <a:t>Pièces du dossier : article 1 de l’arrêté du 4 janvier 2013, article R201-12 du CRPM</a:t>
            </a: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/>
              <a:t/>
            </a:r>
            <a:br>
              <a:rPr lang="fr-FR" sz="1800" dirty="0"/>
            </a:br>
            <a:r>
              <a:rPr lang="fr-FR" sz="1800" b="0" dirty="0" smtClean="0"/>
              <a:t>Instruction des dossiers par la DRAAF (+ DDPP) en août</a:t>
            </a:r>
            <a:br>
              <a:rPr lang="fr-FR" sz="1800" b="0" dirty="0" smtClean="0"/>
            </a:br>
            <a:r>
              <a:rPr lang="fr-FR" sz="1800" b="0" dirty="0" smtClean="0"/>
              <a:t>=&gt; arrêté préfectoral de reconnaissance en septembre</a:t>
            </a:r>
            <a:br>
              <a:rPr lang="fr-FR" sz="1800" b="0" dirty="0" smtClean="0"/>
            </a:br>
            <a:r>
              <a:rPr lang="fr-FR" sz="1800" b="0" dirty="0"/>
              <a:t/>
            </a:r>
            <a:br>
              <a:rPr lang="fr-FR" sz="1800" b="0" dirty="0"/>
            </a:br>
            <a:r>
              <a:rPr lang="fr-FR" sz="1800" b="0" dirty="0" smtClean="0"/>
              <a:t>NB : la reconnaissance n’est plus ministérielle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7853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25/06/2024</a:t>
            </a:r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DRAAF PACA/SRAL- Pôle coordination de la santé publique vétérinaire </a:t>
            </a:r>
            <a:endParaRPr lang="fr-FR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59999" y="900000"/>
            <a:ext cx="8424000" cy="3039902"/>
          </a:xfrm>
        </p:spPr>
        <p:txBody>
          <a:bodyPr/>
          <a:lstStyle/>
          <a:p>
            <a:r>
              <a:rPr lang="fr-FR" dirty="0" smtClean="0"/>
              <a:t>Renouvellement reconnaissance OVS OVVT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sz="1800" dirty="0" smtClean="0"/>
              <a:t>Processus de délégation de tâches de contrôles officiels et autres activités officielles :</a:t>
            </a:r>
            <a:br>
              <a:rPr lang="fr-FR" sz="1800" dirty="0" smtClean="0"/>
            </a:br>
            <a:r>
              <a:rPr lang="fr-FR" sz="1800" b="0" dirty="0"/>
              <a:t>Un arrêté préfectoral fixant les dates de dépôt de dossier : </a:t>
            </a:r>
            <a:r>
              <a:rPr lang="fr-FR" sz="1800" b="0" dirty="0" smtClean="0"/>
              <a:t>octobre 2024</a:t>
            </a:r>
            <a:r>
              <a:rPr lang="fr-FR" sz="1800" dirty="0"/>
              <a:t/>
            </a:r>
            <a:br>
              <a:rPr lang="fr-FR" sz="1800" dirty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b="0" dirty="0" smtClean="0"/>
              <a:t>Instruction </a:t>
            </a:r>
            <a:r>
              <a:rPr lang="fr-FR" sz="1800" b="0" dirty="0"/>
              <a:t>des dossiers par la DRAAF (+ DDPP) en </a:t>
            </a:r>
            <a:r>
              <a:rPr lang="fr-FR" sz="1800" b="0" dirty="0" smtClean="0"/>
              <a:t>novembre</a:t>
            </a:r>
            <a:r>
              <a:rPr lang="fr-FR" sz="1800" b="0" dirty="0"/>
              <a:t/>
            </a:r>
            <a:br>
              <a:rPr lang="fr-FR" sz="1800" b="0" dirty="0"/>
            </a:br>
            <a:r>
              <a:rPr lang="fr-FR" sz="1800" b="0" dirty="0" smtClean="0"/>
              <a:t>=&gt; signature par la préfet de région de la convention cadre en décembre et de la convention d’exécution technique et </a:t>
            </a:r>
            <a:r>
              <a:rPr lang="fr-FR" sz="1800" b="0" dirty="0" smtClean="0"/>
              <a:t>financière</a:t>
            </a:r>
            <a:r>
              <a:rPr lang="fr-FR" sz="1800" b="0" dirty="0" smtClean="0"/>
              <a:t/>
            </a:r>
            <a:br>
              <a:rPr lang="fr-FR" sz="1800" b="0" dirty="0" smtClean="0"/>
            </a:br>
            <a:r>
              <a:rPr lang="fr-FR" sz="1800" b="0" dirty="0"/>
              <a:t/>
            </a:r>
            <a:br>
              <a:rPr lang="fr-FR" sz="1800" b="0" dirty="0"/>
            </a:br>
            <a:r>
              <a:rPr lang="fr-FR" sz="1800" b="0" dirty="0"/>
              <a:t>NB : la </a:t>
            </a:r>
            <a:r>
              <a:rPr lang="fr-FR" sz="1800" b="0" dirty="0" smtClean="0"/>
              <a:t>délégation </a:t>
            </a:r>
            <a:r>
              <a:rPr lang="fr-FR" sz="1800" b="0" dirty="0" smtClean="0"/>
              <a:t>n’est plus départementale</a:t>
            </a:r>
            <a:r>
              <a:rPr lang="fr-FR" sz="1800" dirty="0"/>
              <a:t/>
            </a:r>
            <a:br>
              <a:rPr lang="fr-FR" sz="1800" dirty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/>
              <a:t/>
            </a:r>
            <a:br>
              <a:rPr lang="fr-FR" sz="1800" dirty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4414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>
          <a:xfrm>
            <a:off x="7625260" y="4783500"/>
            <a:ext cx="1170000" cy="360000"/>
          </a:xfrm>
        </p:spPr>
        <p:txBody>
          <a:bodyPr/>
          <a:lstStyle/>
          <a:p>
            <a:pPr algn="r"/>
            <a:r>
              <a:rPr lang="fr-FR" cap="all" dirty="0"/>
              <a:t>25/06/2024</a:t>
            </a:r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DRAAF PACA/SRAL- Pôle coordination de la santé publique vétérinaire </a:t>
            </a:r>
            <a:endParaRPr lang="fr-FR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50" y="123478"/>
            <a:ext cx="7905872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191226"/>
      </p:ext>
    </p:extLst>
  </p:cSld>
  <p:clrMapOvr>
    <a:masterClrMapping/>
  </p:clrMapOvr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èle MASA 2020.pptx" id="{6FA8BE09-BE9B-4321-8BF9-BDF35FF2ECDF}" vid="{BD558E3D-1FCA-4211-B2F5-F980BBADD93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MASA 2020</Template>
  <TotalTime>549</TotalTime>
  <Words>296</Words>
  <Application>Microsoft Office PowerPoint</Application>
  <PresentationFormat>Affichage à l'écran (16:9)</PresentationFormat>
  <Paragraphs>23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Marianne</vt:lpstr>
      <vt:lpstr>MINISTÈRIEL</vt:lpstr>
      <vt:lpstr>Présentation PowerPoint</vt:lpstr>
      <vt:lpstr>Présentation PowerPoint</vt:lpstr>
      <vt:lpstr>Renouvellement reconnaissance OVS OVVT  Fin du cycle 2019-2024  Nouveau cycle 2025-2029 2 processus successifs à achever avant le 31/12/24 :  - reconnaissance d'un OVS SA, OVS PV et OVVT (NS 2024-319)  - délégation des contrôles officiels + contrôle des délégations        </vt:lpstr>
      <vt:lpstr>Renouvellement reconnaissance OVS OVVT  Processus de reconnaissance : Un arrêté préfectoral fixant les dates de dépôt de dossier : du 1er au 31 juillet 2024 Pièces du dossier : article 1 de l’arrêté du 4 janvier 2013, article R201-12 du CRPM  Instruction des dossiers par la DRAAF (+ DDPP) en août =&gt; arrêté préfectoral de reconnaissance en septembre  NB : la reconnaissance n’est plus ministérielle     </vt:lpstr>
      <vt:lpstr>Renouvellement reconnaissance OVS OVVT  Processus de délégation de tâches de contrôles officiels et autres activités officielles : Un arrêté préfectoral fixant les dates de dépôt de dossier : octobre 2024  Instruction des dossiers par la DRAAF (+ DDPP) en novembre =&gt; signature par la préfet de région de la convention cadre en décembre et de la convention d’exécution technique et financière  NB : la délégation n’est plus départementale      </vt:lpstr>
      <vt:lpstr>Présentation PowerPoint</vt:lpstr>
    </vt:vector>
  </TitlesOfParts>
  <Manager>Client</Manager>
  <Company>Ministère de l'Agriculture et de l'Alimentation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Vincent CHOULET</dc:creator>
  <cp:lastModifiedBy>Pierre-Noel CANITROT</cp:lastModifiedBy>
  <cp:revision>24</cp:revision>
  <dcterms:created xsi:type="dcterms:W3CDTF">2024-05-02T16:03:50Z</dcterms:created>
  <dcterms:modified xsi:type="dcterms:W3CDTF">2024-06-25T06:24:42Z</dcterms:modified>
</cp:coreProperties>
</file>