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98" r:id="rId3"/>
    <p:sldId id="280" r:id="rId4"/>
    <p:sldId id="303" r:id="rId5"/>
    <p:sldId id="304" r:id="rId6"/>
    <p:sldId id="301" r:id="rId7"/>
  </p:sldIdLst>
  <p:sldSz cx="7559675" cy="1069181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900"/>
    <a:srgbClr val="44A12B"/>
    <a:srgbClr val="42BBA0"/>
    <a:srgbClr val="0000FF"/>
    <a:srgbClr val="FFED00"/>
    <a:srgbClr val="000000"/>
    <a:srgbClr val="CC071E"/>
    <a:srgbClr val="009E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94B0B-8BF6-4A85-A18A-87AB73D25B32}" v="61" dt="2023-05-11T14:48:51.665"/>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4660"/>
  </p:normalViewPr>
  <p:slideViewPr>
    <p:cSldViewPr snapToGrid="0">
      <p:cViewPr varScale="1">
        <p:scale>
          <a:sx n="68" d="100"/>
          <a:sy n="68" d="100"/>
        </p:scale>
        <p:origin x="3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GIOVINAZZO" userId="542aa5255d1a10c5" providerId="LiveId" clId="{D74C44F8-51F9-4EE0-89CF-8DEBB53F3B2E}"/>
    <pc:docChg chg="custSel modSld">
      <pc:chgData name="ROBERT GIOVINAZZO" userId="542aa5255d1a10c5" providerId="LiveId" clId="{D74C44F8-51F9-4EE0-89CF-8DEBB53F3B2E}" dt="2023-05-11T14:52:59.555" v="72" actId="6549"/>
      <pc:docMkLst>
        <pc:docMk/>
      </pc:docMkLst>
      <pc:sldChg chg="modSp mod">
        <pc:chgData name="ROBERT GIOVINAZZO" userId="542aa5255d1a10c5" providerId="LiveId" clId="{D74C44F8-51F9-4EE0-89CF-8DEBB53F3B2E}" dt="2023-05-11T14:43:00.400" v="21" actId="20577"/>
        <pc:sldMkLst>
          <pc:docMk/>
          <pc:sldMk cId="0" sldId="280"/>
        </pc:sldMkLst>
        <pc:spChg chg="mod">
          <ac:chgData name="ROBERT GIOVINAZZO" userId="542aa5255d1a10c5" providerId="LiveId" clId="{D74C44F8-51F9-4EE0-89CF-8DEBB53F3B2E}" dt="2023-05-11T14:43:00.400" v="21" actId="20577"/>
          <ac:spMkLst>
            <pc:docMk/>
            <pc:sldMk cId="0" sldId="280"/>
            <ac:spMk id="2" creationId="{B1B157EA-4461-4D03-8910-553EACA6F515}"/>
          </ac:spMkLst>
        </pc:spChg>
      </pc:sldChg>
      <pc:sldChg chg="modSp mod">
        <pc:chgData name="ROBERT GIOVINAZZO" userId="542aa5255d1a10c5" providerId="LiveId" clId="{D74C44F8-51F9-4EE0-89CF-8DEBB53F3B2E}" dt="2023-05-11T14:52:59.555" v="72" actId="6549"/>
        <pc:sldMkLst>
          <pc:docMk/>
          <pc:sldMk cId="0" sldId="298"/>
        </pc:sldMkLst>
        <pc:spChg chg="mod">
          <ac:chgData name="ROBERT GIOVINAZZO" userId="542aa5255d1a10c5" providerId="LiveId" clId="{D74C44F8-51F9-4EE0-89CF-8DEBB53F3B2E}" dt="2023-05-11T14:51:05.329" v="66" actId="6549"/>
          <ac:spMkLst>
            <pc:docMk/>
            <pc:sldMk cId="0" sldId="298"/>
            <ac:spMk id="6" creationId="{ED84DA9B-1D4D-433F-A888-AF8D4FE3C095}"/>
          </ac:spMkLst>
        </pc:spChg>
        <pc:spChg chg="mod">
          <ac:chgData name="ROBERT GIOVINAZZO" userId="542aa5255d1a10c5" providerId="LiveId" clId="{D74C44F8-51F9-4EE0-89CF-8DEBB53F3B2E}" dt="2023-05-11T14:52:59.555" v="72" actId="6549"/>
          <ac:spMkLst>
            <pc:docMk/>
            <pc:sldMk cId="0" sldId="298"/>
            <ac:spMk id="18" creationId="{C7823257-CE13-4C70-A1F5-66277255FFEA}"/>
          </ac:spMkLst>
        </pc:spChg>
      </pc:sldChg>
      <pc:sldChg chg="modSp mod">
        <pc:chgData name="ROBERT GIOVINAZZO" userId="542aa5255d1a10c5" providerId="LiveId" clId="{D74C44F8-51F9-4EE0-89CF-8DEBB53F3B2E}" dt="2023-05-11T14:42:03.743" v="15" actId="20577"/>
        <pc:sldMkLst>
          <pc:docMk/>
          <pc:sldMk cId="3479426384" sldId="303"/>
        </pc:sldMkLst>
        <pc:spChg chg="mod">
          <ac:chgData name="ROBERT GIOVINAZZO" userId="542aa5255d1a10c5" providerId="LiveId" clId="{D74C44F8-51F9-4EE0-89CF-8DEBB53F3B2E}" dt="2023-05-11T14:42:03.743" v="15" actId="20577"/>
          <ac:spMkLst>
            <pc:docMk/>
            <pc:sldMk cId="3479426384" sldId="303"/>
            <ac:spMk id="2" creationId="{B1B157EA-4461-4D03-8910-553EACA6F515}"/>
          </ac:spMkLst>
        </pc:spChg>
        <pc:spChg chg="mod">
          <ac:chgData name="ROBERT GIOVINAZZO" userId="542aa5255d1a10c5" providerId="LiveId" clId="{D74C44F8-51F9-4EE0-89CF-8DEBB53F3B2E}" dt="2023-05-11T14:38:43.659" v="2" actId="20577"/>
          <ac:spMkLst>
            <pc:docMk/>
            <pc:sldMk cId="3479426384" sldId="303"/>
            <ac:spMk id="46" creationId="{B117409F-7B77-EB66-0EE4-3A6D5F5115CF}"/>
          </ac:spMkLst>
        </pc:spChg>
      </pc:sldChg>
      <pc:sldChg chg="modSp mod">
        <pc:chgData name="ROBERT GIOVINAZZO" userId="542aa5255d1a10c5" providerId="LiveId" clId="{D74C44F8-51F9-4EE0-89CF-8DEBB53F3B2E}" dt="2023-05-11T14:52:08.763" v="71" actId="20577"/>
        <pc:sldMkLst>
          <pc:docMk/>
          <pc:sldMk cId="181936871" sldId="304"/>
        </pc:sldMkLst>
        <pc:spChg chg="mod">
          <ac:chgData name="ROBERT GIOVINAZZO" userId="542aa5255d1a10c5" providerId="LiveId" clId="{D74C44F8-51F9-4EE0-89CF-8DEBB53F3B2E}" dt="2023-05-11T14:52:08.763" v="71" actId="20577"/>
          <ac:spMkLst>
            <pc:docMk/>
            <pc:sldMk cId="181936871" sldId="304"/>
            <ac:spMk id="2" creationId="{B1B157EA-4461-4D03-8910-553EACA6F515}"/>
          </ac:spMkLst>
        </pc:spChg>
      </pc:sldChg>
    </pc:docChg>
  </pc:docChgLst>
  <pc:docChgLst>
    <pc:chgData name="ROBERT GIOVINAZZO" userId="542aa5255d1a10c5" providerId="LiveId" clId="{40E94B0B-8BF6-4A85-A18A-87AB73D25B32}"/>
    <pc:docChg chg="undo custSel addSld delSld modSld">
      <pc:chgData name="ROBERT GIOVINAZZO" userId="542aa5255d1a10c5" providerId="LiveId" clId="{40E94B0B-8BF6-4A85-A18A-87AB73D25B32}" dt="2023-05-11T14:49:10.273" v="3911" actId="1076"/>
      <pc:docMkLst>
        <pc:docMk/>
      </pc:docMkLst>
      <pc:sldChg chg="addSp delSp modSp mod">
        <pc:chgData name="ROBERT GIOVINAZZO" userId="542aa5255d1a10c5" providerId="LiveId" clId="{40E94B0B-8BF6-4A85-A18A-87AB73D25B32}" dt="2023-05-11T14:14:26.831" v="2647" actId="164"/>
        <pc:sldMkLst>
          <pc:docMk/>
          <pc:sldMk cId="0" sldId="280"/>
        </pc:sldMkLst>
        <pc:spChg chg="mod">
          <ac:chgData name="ROBERT GIOVINAZZO" userId="542aa5255d1a10c5" providerId="LiveId" clId="{40E94B0B-8BF6-4A85-A18A-87AB73D25B32}" dt="2023-05-11T14:00:27.221" v="2382" actId="13926"/>
          <ac:spMkLst>
            <pc:docMk/>
            <pc:sldMk cId="0" sldId="280"/>
            <ac:spMk id="2" creationId="{B1B157EA-4461-4D03-8910-553EACA6F515}"/>
          </ac:spMkLst>
        </pc:spChg>
        <pc:spChg chg="mod">
          <ac:chgData name="ROBERT GIOVINAZZO" userId="542aa5255d1a10c5" providerId="LiveId" clId="{40E94B0B-8BF6-4A85-A18A-87AB73D25B32}" dt="2023-05-11T13:27:46.491" v="1603" actId="20577"/>
          <ac:spMkLst>
            <pc:docMk/>
            <pc:sldMk cId="0" sldId="280"/>
            <ac:spMk id="7" creationId="{AE89B024-C064-46DF-A9CC-D9AB06C0F4FF}"/>
          </ac:spMkLst>
        </pc:spChg>
        <pc:spChg chg="add mod">
          <ac:chgData name="ROBERT GIOVINAZZO" userId="542aa5255d1a10c5" providerId="LiveId" clId="{40E94B0B-8BF6-4A85-A18A-87AB73D25B32}" dt="2023-05-11T14:13:53.819" v="2638" actId="164"/>
          <ac:spMkLst>
            <pc:docMk/>
            <pc:sldMk cId="0" sldId="280"/>
            <ac:spMk id="19" creationId="{AE8DADAF-3358-A8D7-8CF0-C0DE05BB985F}"/>
          </ac:spMkLst>
        </pc:spChg>
        <pc:spChg chg="add mod">
          <ac:chgData name="ROBERT GIOVINAZZO" userId="542aa5255d1a10c5" providerId="LiveId" clId="{40E94B0B-8BF6-4A85-A18A-87AB73D25B32}" dt="2023-05-11T14:14:06.014" v="2641" actId="164"/>
          <ac:spMkLst>
            <pc:docMk/>
            <pc:sldMk cId="0" sldId="280"/>
            <ac:spMk id="21" creationId="{D7E5AFF9-52A2-19A9-702A-D52E55FF46B6}"/>
          </ac:spMkLst>
        </pc:spChg>
        <pc:spChg chg="add mod">
          <ac:chgData name="ROBERT GIOVINAZZO" userId="542aa5255d1a10c5" providerId="LiveId" clId="{40E94B0B-8BF6-4A85-A18A-87AB73D25B32}" dt="2023-05-11T14:14:17.107" v="2644" actId="164"/>
          <ac:spMkLst>
            <pc:docMk/>
            <pc:sldMk cId="0" sldId="280"/>
            <ac:spMk id="23" creationId="{64A91581-010C-BF83-B2BB-91DE176933A6}"/>
          </ac:spMkLst>
        </pc:spChg>
        <pc:spChg chg="add mod">
          <ac:chgData name="ROBERT GIOVINAZZO" userId="542aa5255d1a10c5" providerId="LiveId" clId="{40E94B0B-8BF6-4A85-A18A-87AB73D25B32}" dt="2023-05-11T14:14:26.831" v="2647" actId="164"/>
          <ac:spMkLst>
            <pc:docMk/>
            <pc:sldMk cId="0" sldId="280"/>
            <ac:spMk id="25" creationId="{0F14456F-8F9F-2BC9-81DD-89628CE37127}"/>
          </ac:spMkLst>
        </pc:spChg>
        <pc:grpChg chg="add mod">
          <ac:chgData name="ROBERT GIOVINAZZO" userId="542aa5255d1a10c5" providerId="LiveId" clId="{40E94B0B-8BF6-4A85-A18A-87AB73D25B32}" dt="2023-05-11T14:13:53.819" v="2638" actId="164"/>
          <ac:grpSpMkLst>
            <pc:docMk/>
            <pc:sldMk cId="0" sldId="280"/>
            <ac:grpSpMk id="20" creationId="{05B8BB0D-46D9-857E-AE6A-9AEAB853E64F}"/>
          </ac:grpSpMkLst>
        </pc:grpChg>
        <pc:grpChg chg="add mod">
          <ac:chgData name="ROBERT GIOVINAZZO" userId="542aa5255d1a10c5" providerId="LiveId" clId="{40E94B0B-8BF6-4A85-A18A-87AB73D25B32}" dt="2023-05-11T14:14:06.014" v="2641" actId="164"/>
          <ac:grpSpMkLst>
            <pc:docMk/>
            <pc:sldMk cId="0" sldId="280"/>
            <ac:grpSpMk id="22" creationId="{49AF8B8D-59C3-25CA-C958-1F01BC0DAB05}"/>
          </ac:grpSpMkLst>
        </pc:grpChg>
        <pc:grpChg chg="add mod">
          <ac:chgData name="ROBERT GIOVINAZZO" userId="542aa5255d1a10c5" providerId="LiveId" clId="{40E94B0B-8BF6-4A85-A18A-87AB73D25B32}" dt="2023-05-11T14:14:17.107" v="2644" actId="164"/>
          <ac:grpSpMkLst>
            <pc:docMk/>
            <pc:sldMk cId="0" sldId="280"/>
            <ac:grpSpMk id="24" creationId="{5C56560D-9BC2-89F5-A1D8-F3FF9D9A9F53}"/>
          </ac:grpSpMkLst>
        </pc:grpChg>
        <pc:grpChg chg="add mod">
          <ac:chgData name="ROBERT GIOVINAZZO" userId="542aa5255d1a10c5" providerId="LiveId" clId="{40E94B0B-8BF6-4A85-A18A-87AB73D25B32}" dt="2023-05-11T14:14:26.831" v="2647" actId="164"/>
          <ac:grpSpMkLst>
            <pc:docMk/>
            <pc:sldMk cId="0" sldId="280"/>
            <ac:grpSpMk id="26" creationId="{8532DA42-058C-C4CE-D5AD-B35A4C860892}"/>
          </ac:grpSpMkLst>
        </pc:grpChg>
        <pc:graphicFrameChg chg="add del modGraphic">
          <ac:chgData name="ROBERT GIOVINAZZO" userId="542aa5255d1a10c5" providerId="LiveId" clId="{40E94B0B-8BF6-4A85-A18A-87AB73D25B32}" dt="2023-05-11T13:02:57.822" v="220" actId="478"/>
          <ac:graphicFrameMkLst>
            <pc:docMk/>
            <pc:sldMk cId="0" sldId="280"/>
            <ac:graphicFrameMk id="12" creationId="{C6E7D80C-E71C-78FC-9185-F348B9DBD621}"/>
          </ac:graphicFrameMkLst>
        </pc:graphicFrameChg>
        <pc:picChg chg="add mod modCrop">
          <ac:chgData name="ROBERT GIOVINAZZO" userId="542aa5255d1a10c5" providerId="LiveId" clId="{40E94B0B-8BF6-4A85-A18A-87AB73D25B32}" dt="2023-05-11T14:14:06.014" v="2641" actId="164"/>
          <ac:picMkLst>
            <pc:docMk/>
            <pc:sldMk cId="0" sldId="280"/>
            <ac:picMk id="6" creationId="{DB52E680-8881-D350-5267-170C4597B491}"/>
          </ac:picMkLst>
        </pc:picChg>
        <pc:picChg chg="add mod modCrop">
          <ac:chgData name="ROBERT GIOVINAZZO" userId="542aa5255d1a10c5" providerId="LiveId" clId="{40E94B0B-8BF6-4A85-A18A-87AB73D25B32}" dt="2023-05-11T14:13:53.819" v="2638" actId="164"/>
          <ac:picMkLst>
            <pc:docMk/>
            <pc:sldMk cId="0" sldId="280"/>
            <ac:picMk id="11" creationId="{5A687DD6-8272-B7D0-BD88-0C8F884109CF}"/>
          </ac:picMkLst>
        </pc:picChg>
        <pc:picChg chg="add mod modCrop">
          <ac:chgData name="ROBERT GIOVINAZZO" userId="542aa5255d1a10c5" providerId="LiveId" clId="{40E94B0B-8BF6-4A85-A18A-87AB73D25B32}" dt="2023-05-11T14:14:26.831" v="2647" actId="164"/>
          <ac:picMkLst>
            <pc:docMk/>
            <pc:sldMk cId="0" sldId="280"/>
            <ac:picMk id="16" creationId="{BBD58016-C6DB-DAF2-CD2B-0D8E1AEC9D5E}"/>
          </ac:picMkLst>
        </pc:picChg>
        <pc:picChg chg="add mod modCrop">
          <ac:chgData name="ROBERT GIOVINAZZO" userId="542aa5255d1a10c5" providerId="LiveId" clId="{40E94B0B-8BF6-4A85-A18A-87AB73D25B32}" dt="2023-05-11T14:14:17.107" v="2644" actId="164"/>
          <ac:picMkLst>
            <pc:docMk/>
            <pc:sldMk cId="0" sldId="280"/>
            <ac:picMk id="18" creationId="{63CBC93B-67AC-2E0C-F1B4-08E09B49728D}"/>
          </ac:picMkLst>
        </pc:picChg>
      </pc:sldChg>
      <pc:sldChg chg="addSp delSp modSp mod">
        <pc:chgData name="ROBERT GIOVINAZZO" userId="542aa5255d1a10c5" providerId="LiveId" clId="{40E94B0B-8BF6-4A85-A18A-87AB73D25B32}" dt="2023-05-11T14:47:39.057" v="3903" actId="20577"/>
        <pc:sldMkLst>
          <pc:docMk/>
          <pc:sldMk cId="0" sldId="298"/>
        </pc:sldMkLst>
        <pc:spChg chg="mod">
          <ac:chgData name="ROBERT GIOVINAZZO" userId="542aa5255d1a10c5" providerId="LiveId" clId="{40E94B0B-8BF6-4A85-A18A-87AB73D25B32}" dt="2023-05-11T12:49:05.384" v="8" actId="20577"/>
          <ac:spMkLst>
            <pc:docMk/>
            <pc:sldMk cId="0" sldId="298"/>
            <ac:spMk id="5" creationId="{2EB9F653-DB77-41B2-9B68-2B3B93BFC710}"/>
          </ac:spMkLst>
        </pc:spChg>
        <pc:spChg chg="mod">
          <ac:chgData name="ROBERT GIOVINAZZO" userId="542aa5255d1a10c5" providerId="LiveId" clId="{40E94B0B-8BF6-4A85-A18A-87AB73D25B32}" dt="2023-05-11T14:47:39.057" v="3903" actId="20577"/>
          <ac:spMkLst>
            <pc:docMk/>
            <pc:sldMk cId="0" sldId="298"/>
            <ac:spMk id="6" creationId="{ED84DA9B-1D4D-433F-A888-AF8D4FE3C095}"/>
          </ac:spMkLst>
        </pc:spChg>
        <pc:spChg chg="mod">
          <ac:chgData name="ROBERT GIOVINAZZO" userId="542aa5255d1a10c5" providerId="LiveId" clId="{40E94B0B-8BF6-4A85-A18A-87AB73D25B32}" dt="2023-05-11T12:51:40.306" v="126" actId="20577"/>
          <ac:spMkLst>
            <pc:docMk/>
            <pc:sldMk cId="0" sldId="298"/>
            <ac:spMk id="18" creationId="{C7823257-CE13-4C70-A1F5-66277255FFEA}"/>
          </ac:spMkLst>
        </pc:spChg>
        <pc:picChg chg="add del mod">
          <ac:chgData name="ROBERT GIOVINAZZO" userId="542aa5255d1a10c5" providerId="LiveId" clId="{40E94B0B-8BF6-4A85-A18A-87AB73D25B32}" dt="2023-05-11T14:08:44.871" v="2592" actId="478"/>
          <ac:picMkLst>
            <pc:docMk/>
            <pc:sldMk cId="0" sldId="298"/>
            <ac:picMk id="25" creationId="{38D6817A-5613-3F48-C8C9-033F9E119AAE}"/>
          </ac:picMkLst>
        </pc:picChg>
      </pc:sldChg>
      <pc:sldChg chg="modSp mod">
        <pc:chgData name="ROBERT GIOVINAZZO" userId="542aa5255d1a10c5" providerId="LiveId" clId="{40E94B0B-8BF6-4A85-A18A-87AB73D25B32}" dt="2023-05-11T14:28:10.258" v="3754" actId="20577"/>
        <pc:sldMkLst>
          <pc:docMk/>
          <pc:sldMk cId="0" sldId="301"/>
        </pc:sldMkLst>
        <pc:spChg chg="mod">
          <ac:chgData name="ROBERT GIOVINAZZO" userId="542aa5255d1a10c5" providerId="LiveId" clId="{40E94B0B-8BF6-4A85-A18A-87AB73D25B32}" dt="2023-05-11T12:49:17.591" v="22" actId="20577"/>
          <ac:spMkLst>
            <pc:docMk/>
            <pc:sldMk cId="0" sldId="301"/>
            <ac:spMk id="5" creationId="{7E543D6D-C0A4-4336-B7CE-2312836FBFEA}"/>
          </ac:spMkLst>
        </pc:spChg>
        <pc:spChg chg="mod">
          <ac:chgData name="ROBERT GIOVINAZZO" userId="542aa5255d1a10c5" providerId="LiveId" clId="{40E94B0B-8BF6-4A85-A18A-87AB73D25B32}" dt="2023-05-11T14:28:10.258" v="3754" actId="20577"/>
          <ac:spMkLst>
            <pc:docMk/>
            <pc:sldMk cId="0" sldId="301"/>
            <ac:spMk id="18" creationId="{61CA84A7-56BC-49C0-BAF2-A6FF076B8869}"/>
          </ac:spMkLst>
        </pc:spChg>
      </pc:sldChg>
      <pc:sldChg chg="addSp delSp modSp new del mod">
        <pc:chgData name="ROBERT GIOVINAZZO" userId="542aa5255d1a10c5" providerId="LiveId" clId="{40E94B0B-8BF6-4A85-A18A-87AB73D25B32}" dt="2023-05-11T14:27:56.451" v="3746" actId="2696"/>
        <pc:sldMkLst>
          <pc:docMk/>
          <pc:sldMk cId="4108147062" sldId="302"/>
        </pc:sldMkLst>
        <pc:picChg chg="add del mod">
          <ac:chgData name="ROBERT GIOVINAZZO" userId="542aa5255d1a10c5" providerId="LiveId" clId="{40E94B0B-8BF6-4A85-A18A-87AB73D25B32}" dt="2023-05-11T13:49:29.640" v="2340" actId="478"/>
          <ac:picMkLst>
            <pc:docMk/>
            <pc:sldMk cId="4108147062" sldId="302"/>
            <ac:picMk id="3" creationId="{E713582C-0C61-A7FD-1EC2-443F44687A58}"/>
          </ac:picMkLst>
        </pc:picChg>
        <pc:picChg chg="add del mod">
          <ac:chgData name="ROBERT GIOVINAZZO" userId="542aa5255d1a10c5" providerId="LiveId" clId="{40E94B0B-8BF6-4A85-A18A-87AB73D25B32}" dt="2023-05-11T14:05:05.217" v="2467" actId="21"/>
          <ac:picMkLst>
            <pc:docMk/>
            <pc:sldMk cId="4108147062" sldId="302"/>
            <ac:picMk id="5" creationId="{BF6E090A-3C14-BF82-2762-CBDFBD27262F}"/>
          </ac:picMkLst>
        </pc:picChg>
      </pc:sldChg>
      <pc:sldChg chg="addSp delSp modSp add mod">
        <pc:chgData name="ROBERT GIOVINAZZO" userId="542aa5255d1a10c5" providerId="LiveId" clId="{40E94B0B-8BF6-4A85-A18A-87AB73D25B32}" dt="2023-05-11T14:49:10.273" v="3911" actId="1076"/>
        <pc:sldMkLst>
          <pc:docMk/>
          <pc:sldMk cId="3479426384" sldId="303"/>
        </pc:sldMkLst>
        <pc:spChg chg="mod">
          <ac:chgData name="ROBERT GIOVINAZZO" userId="542aa5255d1a10c5" providerId="LiveId" clId="{40E94B0B-8BF6-4A85-A18A-87AB73D25B32}" dt="2023-05-11T14:29:44.583" v="3765" actId="14100"/>
          <ac:spMkLst>
            <pc:docMk/>
            <pc:sldMk cId="3479426384" sldId="303"/>
            <ac:spMk id="2" creationId="{B1B157EA-4461-4D03-8910-553EACA6F515}"/>
          </ac:spMkLst>
        </pc:spChg>
        <pc:spChg chg="add mod">
          <ac:chgData name="ROBERT GIOVINAZZO" userId="542aa5255d1a10c5" providerId="LiveId" clId="{40E94B0B-8BF6-4A85-A18A-87AB73D25B32}" dt="2023-05-11T13:33:42.509" v="1817" actId="164"/>
          <ac:spMkLst>
            <pc:docMk/>
            <pc:sldMk cId="3479426384" sldId="303"/>
            <ac:spMk id="20" creationId="{3317263B-B16A-0FCA-6D2D-B77F13399E60}"/>
          </ac:spMkLst>
        </pc:spChg>
        <pc:spChg chg="add mod">
          <ac:chgData name="ROBERT GIOVINAZZO" userId="542aa5255d1a10c5" providerId="LiveId" clId="{40E94B0B-8BF6-4A85-A18A-87AB73D25B32}" dt="2023-05-11T13:33:42.509" v="1817" actId="164"/>
          <ac:spMkLst>
            <pc:docMk/>
            <pc:sldMk cId="3479426384" sldId="303"/>
            <ac:spMk id="21" creationId="{8D0B2121-ECBB-B3AC-F627-9202C9701770}"/>
          </ac:spMkLst>
        </pc:spChg>
        <pc:spChg chg="add mod">
          <ac:chgData name="ROBERT GIOVINAZZO" userId="542aa5255d1a10c5" providerId="LiveId" clId="{40E94B0B-8BF6-4A85-A18A-87AB73D25B32}" dt="2023-05-11T13:33:42.509" v="1817" actId="164"/>
          <ac:spMkLst>
            <pc:docMk/>
            <pc:sldMk cId="3479426384" sldId="303"/>
            <ac:spMk id="22" creationId="{9B58BDF9-98A9-27B4-8FA9-2F0B45AE3BDB}"/>
          </ac:spMkLst>
        </pc:spChg>
        <pc:spChg chg="add mod">
          <ac:chgData name="ROBERT GIOVINAZZO" userId="542aa5255d1a10c5" providerId="LiveId" clId="{40E94B0B-8BF6-4A85-A18A-87AB73D25B32}" dt="2023-05-11T13:33:42.509" v="1817" actId="164"/>
          <ac:spMkLst>
            <pc:docMk/>
            <pc:sldMk cId="3479426384" sldId="303"/>
            <ac:spMk id="23" creationId="{995C548C-07C9-F730-9A5D-46D943D2D48C}"/>
          </ac:spMkLst>
        </pc:spChg>
        <pc:spChg chg="add del mod">
          <ac:chgData name="ROBERT GIOVINAZZO" userId="542aa5255d1a10c5" providerId="LiveId" clId="{40E94B0B-8BF6-4A85-A18A-87AB73D25B32}" dt="2023-05-11T13:34:00.249" v="1821" actId="478"/>
          <ac:spMkLst>
            <pc:docMk/>
            <pc:sldMk cId="3479426384" sldId="303"/>
            <ac:spMk id="24" creationId="{EFB94A9C-1C51-1FF8-B469-2D5FFCA1CCFF}"/>
          </ac:spMkLst>
        </pc:spChg>
        <pc:spChg chg="add mod">
          <ac:chgData name="ROBERT GIOVINAZZO" userId="542aa5255d1a10c5" providerId="LiveId" clId="{40E94B0B-8BF6-4A85-A18A-87AB73D25B32}" dt="2023-05-11T14:23:54.130" v="3260" actId="20577"/>
          <ac:spMkLst>
            <pc:docMk/>
            <pc:sldMk cId="3479426384" sldId="303"/>
            <ac:spMk id="34" creationId="{F17CB086-1043-E301-C572-8678C55146E7}"/>
          </ac:spMkLst>
        </pc:spChg>
        <pc:spChg chg="add mod">
          <ac:chgData name="ROBERT GIOVINAZZO" userId="542aa5255d1a10c5" providerId="LiveId" clId="{40E94B0B-8BF6-4A85-A18A-87AB73D25B32}" dt="2023-05-11T14:12:54.937" v="2622" actId="164"/>
          <ac:spMkLst>
            <pc:docMk/>
            <pc:sldMk cId="3479426384" sldId="303"/>
            <ac:spMk id="35" creationId="{90182AF1-6CBC-1B22-7B51-F562BEA6A3F2}"/>
          </ac:spMkLst>
        </pc:spChg>
        <pc:spChg chg="add mod">
          <ac:chgData name="ROBERT GIOVINAZZO" userId="542aa5255d1a10c5" providerId="LiveId" clId="{40E94B0B-8BF6-4A85-A18A-87AB73D25B32}" dt="2023-05-11T14:13:02.090" v="2624" actId="164"/>
          <ac:spMkLst>
            <pc:docMk/>
            <pc:sldMk cId="3479426384" sldId="303"/>
            <ac:spMk id="36" creationId="{77339B23-94C9-3A52-105B-CCCA0B5FA2E3}"/>
          </ac:spMkLst>
        </pc:spChg>
        <pc:spChg chg="add mod">
          <ac:chgData name="ROBERT GIOVINAZZO" userId="542aa5255d1a10c5" providerId="LiveId" clId="{40E94B0B-8BF6-4A85-A18A-87AB73D25B32}" dt="2023-05-11T14:12:58.568" v="2623" actId="164"/>
          <ac:spMkLst>
            <pc:docMk/>
            <pc:sldMk cId="3479426384" sldId="303"/>
            <ac:spMk id="37" creationId="{A70DD45A-C7F1-4090-7A32-8C28E2B94F03}"/>
          </ac:spMkLst>
        </pc:spChg>
        <pc:spChg chg="add mod">
          <ac:chgData name="ROBERT GIOVINAZZO" userId="542aa5255d1a10c5" providerId="LiveId" clId="{40E94B0B-8BF6-4A85-A18A-87AB73D25B32}" dt="2023-05-11T14:12:50.581" v="2621" actId="164"/>
          <ac:spMkLst>
            <pc:docMk/>
            <pc:sldMk cId="3479426384" sldId="303"/>
            <ac:spMk id="38" creationId="{BD0AF1D7-B3C0-EE88-6802-27F429CF4AAC}"/>
          </ac:spMkLst>
        </pc:spChg>
        <pc:spChg chg="add mod">
          <ac:chgData name="ROBERT GIOVINAZZO" userId="542aa5255d1a10c5" providerId="LiveId" clId="{40E94B0B-8BF6-4A85-A18A-87AB73D25B32}" dt="2023-05-11T14:13:29.565" v="2632" actId="164"/>
          <ac:spMkLst>
            <pc:docMk/>
            <pc:sldMk cId="3479426384" sldId="303"/>
            <ac:spMk id="43" creationId="{781D46A9-D8B1-C959-1B18-093BCDB76C2A}"/>
          </ac:spMkLst>
        </pc:spChg>
        <pc:spChg chg="add mod">
          <ac:chgData name="ROBERT GIOVINAZZO" userId="542aa5255d1a10c5" providerId="LiveId" clId="{40E94B0B-8BF6-4A85-A18A-87AB73D25B32}" dt="2023-05-11T14:29:50.078" v="3767" actId="5793"/>
          <ac:spMkLst>
            <pc:docMk/>
            <pc:sldMk cId="3479426384" sldId="303"/>
            <ac:spMk id="46" creationId="{B117409F-7B77-EB66-0EE4-3A6D5F5115CF}"/>
          </ac:spMkLst>
        </pc:spChg>
        <pc:spChg chg="add mod">
          <ac:chgData name="ROBERT GIOVINAZZO" userId="542aa5255d1a10c5" providerId="LiveId" clId="{40E94B0B-8BF6-4A85-A18A-87AB73D25B32}" dt="2023-05-11T14:30:26.451" v="3771" actId="208"/>
          <ac:spMkLst>
            <pc:docMk/>
            <pc:sldMk cId="3479426384" sldId="303"/>
            <ac:spMk id="47" creationId="{2738B915-AD41-2D44-A93C-F94BD29EC9D4}"/>
          </ac:spMkLst>
        </pc:spChg>
        <pc:spChg chg="add mod">
          <ac:chgData name="ROBERT GIOVINAZZO" userId="542aa5255d1a10c5" providerId="LiveId" clId="{40E94B0B-8BF6-4A85-A18A-87AB73D25B32}" dt="2023-05-11T14:30:39.353" v="3774" actId="14100"/>
          <ac:spMkLst>
            <pc:docMk/>
            <pc:sldMk cId="3479426384" sldId="303"/>
            <ac:spMk id="48" creationId="{39FFD130-C859-83C9-B81F-85BF53DABFB4}"/>
          </ac:spMkLst>
        </pc:spChg>
        <pc:grpChg chg="add mod">
          <ac:chgData name="ROBERT GIOVINAZZO" userId="542aa5255d1a10c5" providerId="LiveId" clId="{40E94B0B-8BF6-4A85-A18A-87AB73D25B32}" dt="2023-05-11T14:12:54.937" v="2622" actId="164"/>
          <ac:grpSpMkLst>
            <pc:docMk/>
            <pc:sldMk cId="3479426384" sldId="303"/>
            <ac:grpSpMk id="25" creationId="{EE311DB3-3EAD-46BF-573E-8E693F80B6B6}"/>
          </ac:grpSpMkLst>
        </pc:grpChg>
        <pc:grpChg chg="add mod">
          <ac:chgData name="ROBERT GIOVINAZZO" userId="542aa5255d1a10c5" providerId="LiveId" clId="{40E94B0B-8BF6-4A85-A18A-87AB73D25B32}" dt="2023-05-11T14:12:50.581" v="2621" actId="164"/>
          <ac:grpSpMkLst>
            <pc:docMk/>
            <pc:sldMk cId="3479426384" sldId="303"/>
            <ac:grpSpMk id="39" creationId="{E6C916F9-79C2-2813-B77B-7B9D3EC0ABAD}"/>
          </ac:grpSpMkLst>
        </pc:grpChg>
        <pc:grpChg chg="add mod">
          <ac:chgData name="ROBERT GIOVINAZZO" userId="542aa5255d1a10c5" providerId="LiveId" clId="{40E94B0B-8BF6-4A85-A18A-87AB73D25B32}" dt="2023-05-11T14:12:54.937" v="2622" actId="164"/>
          <ac:grpSpMkLst>
            <pc:docMk/>
            <pc:sldMk cId="3479426384" sldId="303"/>
            <ac:grpSpMk id="40" creationId="{A41946FD-8A95-1C0E-321D-7B6BD4E10FBB}"/>
          </ac:grpSpMkLst>
        </pc:grpChg>
        <pc:grpChg chg="add mod">
          <ac:chgData name="ROBERT GIOVINAZZO" userId="542aa5255d1a10c5" providerId="LiveId" clId="{40E94B0B-8BF6-4A85-A18A-87AB73D25B32}" dt="2023-05-11T14:12:58.568" v="2623" actId="164"/>
          <ac:grpSpMkLst>
            <pc:docMk/>
            <pc:sldMk cId="3479426384" sldId="303"/>
            <ac:grpSpMk id="41" creationId="{0D00B232-A959-8886-96FD-C77FE2113353}"/>
          </ac:grpSpMkLst>
        </pc:grpChg>
        <pc:grpChg chg="add mod">
          <ac:chgData name="ROBERT GIOVINAZZO" userId="542aa5255d1a10c5" providerId="LiveId" clId="{40E94B0B-8BF6-4A85-A18A-87AB73D25B32}" dt="2023-05-11T14:13:02.090" v="2624" actId="164"/>
          <ac:grpSpMkLst>
            <pc:docMk/>
            <pc:sldMk cId="3479426384" sldId="303"/>
            <ac:grpSpMk id="42" creationId="{EAC626D2-0770-457C-4540-DD83285C3E45}"/>
          </ac:grpSpMkLst>
        </pc:grpChg>
        <pc:grpChg chg="add mod">
          <ac:chgData name="ROBERT GIOVINAZZO" userId="542aa5255d1a10c5" providerId="LiveId" clId="{40E94B0B-8BF6-4A85-A18A-87AB73D25B32}" dt="2023-05-11T14:13:25.791" v="2631" actId="164"/>
          <ac:grpSpMkLst>
            <pc:docMk/>
            <pc:sldMk cId="3479426384" sldId="303"/>
            <ac:grpSpMk id="44" creationId="{A4E95044-1013-FB06-6AC2-ECBB9984E62F}"/>
          </ac:grpSpMkLst>
        </pc:grpChg>
        <pc:grpChg chg="add mod">
          <ac:chgData name="ROBERT GIOVINAZZO" userId="542aa5255d1a10c5" providerId="LiveId" clId="{40E94B0B-8BF6-4A85-A18A-87AB73D25B32}" dt="2023-05-11T14:16:30.748" v="2780" actId="1076"/>
          <ac:grpSpMkLst>
            <pc:docMk/>
            <pc:sldMk cId="3479426384" sldId="303"/>
            <ac:grpSpMk id="45" creationId="{4B2E1976-86CD-B8F3-ADC3-150C17D98006}"/>
          </ac:grpSpMkLst>
        </pc:grpChg>
        <pc:picChg chg="add mod modCrop">
          <ac:chgData name="ROBERT GIOVINAZZO" userId="542aa5255d1a10c5" providerId="LiveId" clId="{40E94B0B-8BF6-4A85-A18A-87AB73D25B32}" dt="2023-05-11T14:49:10.273" v="3911" actId="1076"/>
          <ac:picMkLst>
            <pc:docMk/>
            <pc:sldMk cId="3479426384" sldId="303"/>
            <ac:picMk id="6" creationId="{D024BE42-DE10-110E-BD83-EB68FA6566FB}"/>
          </ac:picMkLst>
        </pc:picChg>
        <pc:picChg chg="del">
          <ac:chgData name="ROBERT GIOVINAZZO" userId="542aa5255d1a10c5" providerId="LiveId" clId="{40E94B0B-8BF6-4A85-A18A-87AB73D25B32}" dt="2023-05-11T13:28:23" v="1606" actId="478"/>
          <ac:picMkLst>
            <pc:docMk/>
            <pc:sldMk cId="3479426384" sldId="303"/>
            <ac:picMk id="6" creationId="{DB52E680-8881-D350-5267-170C4597B491}"/>
          </ac:picMkLst>
        </pc:picChg>
        <pc:picChg chg="add mod">
          <ac:chgData name="ROBERT GIOVINAZZO" userId="542aa5255d1a10c5" providerId="LiveId" clId="{40E94B0B-8BF6-4A85-A18A-87AB73D25B32}" dt="2023-05-11T14:13:02.090" v="2624" actId="164"/>
          <ac:picMkLst>
            <pc:docMk/>
            <pc:sldMk cId="3479426384" sldId="303"/>
            <ac:picMk id="10" creationId="{FAAAC4D9-CC69-72CB-7FA8-013CC0AA6474}"/>
          </ac:picMkLst>
        </pc:picChg>
        <pc:picChg chg="del">
          <ac:chgData name="ROBERT GIOVINAZZO" userId="542aa5255d1a10c5" providerId="LiveId" clId="{40E94B0B-8BF6-4A85-A18A-87AB73D25B32}" dt="2023-05-11T13:28:23.533" v="1607" actId="478"/>
          <ac:picMkLst>
            <pc:docMk/>
            <pc:sldMk cId="3479426384" sldId="303"/>
            <ac:picMk id="11" creationId="{5A687DD6-8272-B7D0-BD88-0C8F884109CF}"/>
          </ac:picMkLst>
        </pc:picChg>
        <pc:picChg chg="add del mod">
          <ac:chgData name="ROBERT GIOVINAZZO" userId="542aa5255d1a10c5" providerId="LiveId" clId="{40E94B0B-8BF6-4A85-A18A-87AB73D25B32}" dt="2023-05-11T13:31:05.457" v="1786" actId="478"/>
          <ac:picMkLst>
            <pc:docMk/>
            <pc:sldMk cId="3479426384" sldId="303"/>
            <ac:picMk id="13" creationId="{3F71C70B-83A4-F9FC-7708-5E3A06C9DE83}"/>
          </ac:picMkLst>
        </pc:picChg>
        <pc:picChg chg="del">
          <ac:chgData name="ROBERT GIOVINAZZO" userId="542aa5255d1a10c5" providerId="LiveId" clId="{40E94B0B-8BF6-4A85-A18A-87AB73D25B32}" dt="2023-05-11T13:28:24.624" v="1608" actId="478"/>
          <ac:picMkLst>
            <pc:docMk/>
            <pc:sldMk cId="3479426384" sldId="303"/>
            <ac:picMk id="16" creationId="{BBD58016-C6DB-DAF2-CD2B-0D8E1AEC9D5E}"/>
          </ac:picMkLst>
        </pc:picChg>
        <pc:picChg chg="del">
          <ac:chgData name="ROBERT GIOVINAZZO" userId="542aa5255d1a10c5" providerId="LiveId" clId="{40E94B0B-8BF6-4A85-A18A-87AB73D25B32}" dt="2023-05-11T13:28:25.134" v="1609" actId="478"/>
          <ac:picMkLst>
            <pc:docMk/>
            <pc:sldMk cId="3479426384" sldId="303"/>
            <ac:picMk id="18" creationId="{63CBC93B-67AC-2E0C-F1B4-08E09B49728D}"/>
          </ac:picMkLst>
        </pc:picChg>
        <pc:picChg chg="add mod">
          <ac:chgData name="ROBERT GIOVINAZZO" userId="542aa5255d1a10c5" providerId="LiveId" clId="{40E94B0B-8BF6-4A85-A18A-87AB73D25B32}" dt="2023-05-11T13:33:42.509" v="1817" actId="164"/>
          <ac:picMkLst>
            <pc:docMk/>
            <pc:sldMk cId="3479426384" sldId="303"/>
            <ac:picMk id="19" creationId="{FCCBF9C1-B0F3-9C70-1688-FC0DCCA45984}"/>
          </ac:picMkLst>
        </pc:picChg>
        <pc:picChg chg="add mod">
          <ac:chgData name="ROBERT GIOVINAZZO" userId="542aa5255d1a10c5" providerId="LiveId" clId="{40E94B0B-8BF6-4A85-A18A-87AB73D25B32}" dt="2023-05-11T14:13:29.565" v="2632" actId="164"/>
          <ac:picMkLst>
            <pc:docMk/>
            <pc:sldMk cId="3479426384" sldId="303"/>
            <ac:picMk id="27" creationId="{7707E2C4-E0FC-AD15-9BEC-3A560D7EAF4C}"/>
          </ac:picMkLst>
        </pc:picChg>
        <pc:picChg chg="add del mod">
          <ac:chgData name="ROBERT GIOVINAZZO" userId="542aa5255d1a10c5" providerId="LiveId" clId="{40E94B0B-8BF6-4A85-A18A-87AB73D25B32}" dt="2023-05-11T14:13:31.806" v="2633" actId="478"/>
          <ac:picMkLst>
            <pc:docMk/>
            <pc:sldMk cId="3479426384" sldId="303"/>
            <ac:picMk id="29" creationId="{073C2A45-91B2-2D30-4118-FECA95FE4EE9}"/>
          </ac:picMkLst>
        </pc:picChg>
        <pc:picChg chg="add mod modCrop">
          <ac:chgData name="ROBERT GIOVINAZZO" userId="542aa5255d1a10c5" providerId="LiveId" clId="{40E94B0B-8BF6-4A85-A18A-87AB73D25B32}" dt="2023-05-11T14:12:50.581" v="2621" actId="164"/>
          <ac:picMkLst>
            <pc:docMk/>
            <pc:sldMk cId="3479426384" sldId="303"/>
            <ac:picMk id="31" creationId="{E9E0561D-8F56-D6B1-635B-F40AC22F1B75}"/>
          </ac:picMkLst>
        </pc:picChg>
        <pc:picChg chg="add mod modCrop">
          <ac:chgData name="ROBERT GIOVINAZZO" userId="542aa5255d1a10c5" providerId="LiveId" clId="{40E94B0B-8BF6-4A85-A18A-87AB73D25B32}" dt="2023-05-11T14:12:58.568" v="2623" actId="164"/>
          <ac:picMkLst>
            <pc:docMk/>
            <pc:sldMk cId="3479426384" sldId="303"/>
            <ac:picMk id="33" creationId="{CB2A9F71-5D4A-B089-94C9-83AE43952758}"/>
          </ac:picMkLst>
        </pc:picChg>
      </pc:sldChg>
      <pc:sldChg chg="addSp delSp modSp add mod">
        <pc:chgData name="ROBERT GIOVINAZZO" userId="542aa5255d1a10c5" providerId="LiveId" clId="{40E94B0B-8BF6-4A85-A18A-87AB73D25B32}" dt="2023-05-11T14:46:35.706" v="3804" actId="5793"/>
        <pc:sldMkLst>
          <pc:docMk/>
          <pc:sldMk cId="181936871" sldId="304"/>
        </pc:sldMkLst>
        <pc:spChg chg="mod">
          <ac:chgData name="ROBERT GIOVINAZZO" userId="542aa5255d1a10c5" providerId="LiveId" clId="{40E94B0B-8BF6-4A85-A18A-87AB73D25B32}" dt="2023-05-11T14:46:35.706" v="3804" actId="5793"/>
          <ac:spMkLst>
            <pc:docMk/>
            <pc:sldMk cId="181936871" sldId="304"/>
            <ac:spMk id="2" creationId="{B1B157EA-4461-4D03-8910-553EACA6F515}"/>
          </ac:spMkLst>
        </pc:spChg>
        <pc:spChg chg="add mod">
          <ac:chgData name="ROBERT GIOVINAZZO" userId="542aa5255d1a10c5" providerId="LiveId" clId="{40E94B0B-8BF6-4A85-A18A-87AB73D25B32}" dt="2023-05-11T14:19:32.914" v="2857" actId="208"/>
          <ac:spMkLst>
            <pc:docMk/>
            <pc:sldMk cId="181936871" sldId="304"/>
            <ac:spMk id="6" creationId="{C9039FAB-306B-8A9F-0CD7-20D15CFB37E9}"/>
          </ac:spMkLst>
        </pc:spChg>
        <pc:spChg chg="add mod">
          <ac:chgData name="ROBERT GIOVINAZZO" userId="542aa5255d1a10c5" providerId="LiveId" clId="{40E94B0B-8BF6-4A85-A18A-87AB73D25B32}" dt="2023-05-11T14:46:08.689" v="3801" actId="1076"/>
          <ac:spMkLst>
            <pc:docMk/>
            <pc:sldMk cId="181936871" sldId="304"/>
            <ac:spMk id="10" creationId="{D5907438-1B1F-369C-EC8B-F7FB43DE40A2}"/>
          </ac:spMkLst>
        </pc:spChg>
        <pc:spChg chg="add mod">
          <ac:chgData name="ROBERT GIOVINAZZO" userId="542aa5255d1a10c5" providerId="LiveId" clId="{40E94B0B-8BF6-4A85-A18A-87AB73D25B32}" dt="2023-05-11T14:45:48.796" v="3797" actId="1076"/>
          <ac:spMkLst>
            <pc:docMk/>
            <pc:sldMk cId="181936871" sldId="304"/>
            <ac:spMk id="11" creationId="{3CC0F54A-9EC6-1BE3-FA30-43ECBDB2ECAC}"/>
          </ac:spMkLst>
        </pc:spChg>
        <pc:spChg chg="add mod">
          <ac:chgData name="ROBERT GIOVINAZZO" userId="542aa5255d1a10c5" providerId="LiveId" clId="{40E94B0B-8BF6-4A85-A18A-87AB73D25B32}" dt="2023-05-11T14:20:10.317" v="2862" actId="208"/>
          <ac:spMkLst>
            <pc:docMk/>
            <pc:sldMk cId="181936871" sldId="304"/>
            <ac:spMk id="12" creationId="{8B12B1DA-88C3-DAE7-4518-676EC137B156}"/>
          </ac:spMkLst>
        </pc:spChg>
        <pc:spChg chg="add mod">
          <ac:chgData name="ROBERT GIOVINAZZO" userId="542aa5255d1a10c5" providerId="LiveId" clId="{40E94B0B-8BF6-4A85-A18A-87AB73D25B32}" dt="2023-05-11T14:20:41.218" v="2879" actId="1076"/>
          <ac:spMkLst>
            <pc:docMk/>
            <pc:sldMk cId="181936871" sldId="304"/>
            <ac:spMk id="13" creationId="{87C294BB-9405-4244-D8E3-02BFA3C94E73}"/>
          </ac:spMkLst>
        </pc:spChg>
        <pc:spChg chg="add mod">
          <ac:chgData name="ROBERT GIOVINAZZO" userId="542aa5255d1a10c5" providerId="LiveId" clId="{40E94B0B-8BF6-4A85-A18A-87AB73D25B32}" dt="2023-05-11T14:46:24.345" v="3802" actId="1076"/>
          <ac:spMkLst>
            <pc:docMk/>
            <pc:sldMk cId="181936871" sldId="304"/>
            <ac:spMk id="16" creationId="{533A21BB-5969-5392-2C5D-B6E5BC5BEEA1}"/>
          </ac:spMkLst>
        </pc:spChg>
        <pc:grpChg chg="del">
          <ac:chgData name="ROBERT GIOVINAZZO" userId="542aa5255d1a10c5" providerId="LiveId" clId="{40E94B0B-8BF6-4A85-A18A-87AB73D25B32}" dt="2023-05-11T13:44:10.469" v="2333" actId="478"/>
          <ac:grpSpMkLst>
            <pc:docMk/>
            <pc:sldMk cId="181936871" sldId="304"/>
            <ac:grpSpMk id="25" creationId="{EE311DB3-3EAD-46BF-573E-8E693F80B6B6}"/>
          </ac:grpSpMkLst>
        </pc:grpChg>
        <pc:picChg chg="add mod">
          <ac:chgData name="ROBERT GIOVINAZZO" userId="542aa5255d1a10c5" providerId="LiveId" clId="{40E94B0B-8BF6-4A85-A18A-87AB73D25B32}" dt="2023-05-11T14:19:03.166" v="2850" actId="1076"/>
          <ac:picMkLst>
            <pc:docMk/>
            <pc:sldMk cId="181936871" sldId="304"/>
            <ac:picMk id="4" creationId="{00000000-0008-0000-0000-000008000000}"/>
          </ac:picMkLst>
        </pc:picChg>
        <pc:picChg chg="del">
          <ac:chgData name="ROBERT GIOVINAZZO" userId="542aa5255d1a10c5" providerId="LiveId" clId="{40E94B0B-8BF6-4A85-A18A-87AB73D25B32}" dt="2023-05-11T13:44:10.964" v="2334" actId="478"/>
          <ac:picMkLst>
            <pc:docMk/>
            <pc:sldMk cId="181936871" sldId="304"/>
            <ac:picMk id="10" creationId="{FAAAC4D9-CC69-72CB-7FA8-013CC0AA6474}"/>
          </ac:picMkLst>
        </pc:picChg>
        <pc:picChg chg="del">
          <ac:chgData name="ROBERT GIOVINAZZO" userId="542aa5255d1a10c5" providerId="LiveId" clId="{40E94B0B-8BF6-4A85-A18A-87AB73D25B32}" dt="2023-05-11T13:44:01.521" v="2329" actId="478"/>
          <ac:picMkLst>
            <pc:docMk/>
            <pc:sldMk cId="181936871" sldId="304"/>
            <ac:picMk id="27" creationId="{7707E2C4-E0FC-AD15-9BEC-3A560D7EAF4C}"/>
          </ac:picMkLst>
        </pc:picChg>
        <pc:picChg chg="del">
          <ac:chgData name="ROBERT GIOVINAZZO" userId="542aa5255d1a10c5" providerId="LiveId" clId="{40E94B0B-8BF6-4A85-A18A-87AB73D25B32}" dt="2023-05-11T14:13:34.898" v="2634" actId="478"/>
          <ac:picMkLst>
            <pc:docMk/>
            <pc:sldMk cId="181936871" sldId="304"/>
            <ac:picMk id="29" creationId="{073C2A45-91B2-2D30-4118-FECA95FE4EE9}"/>
          </ac:picMkLst>
        </pc:picChg>
      </pc:sldChg>
      <pc:sldChg chg="add del">
        <pc:chgData name="ROBERT GIOVINAZZO" userId="542aa5255d1a10c5" providerId="LiveId" clId="{40E94B0B-8BF6-4A85-A18A-87AB73D25B32}" dt="2023-05-11T14:27:54.011" v="3745" actId="2696"/>
        <pc:sldMkLst>
          <pc:docMk/>
          <pc:sldMk cId="3199293528"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1F1B98D-C3D6-461E-BD67-467A9F927E72}"/>
              </a:ext>
            </a:extLst>
          </p:cNvPr>
          <p:cNvSpPr txBox="1">
            <a:spLocks noGrp="1"/>
          </p:cNvSpPr>
          <p:nvPr>
            <p:ph type="hdr" sz="quarter"/>
          </p:nvPr>
        </p:nvSpPr>
        <p:spPr>
          <a:xfrm>
            <a:off x="0" y="0"/>
            <a:ext cx="2945657" cy="498137"/>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3" name="Espace réservé de la date 2">
            <a:extLst>
              <a:ext uri="{FF2B5EF4-FFF2-40B4-BE49-F238E27FC236}">
                <a16:creationId xmlns:a16="http://schemas.microsoft.com/office/drawing/2014/main" id="{35859B99-4510-4111-B6A7-4E93DA944835}"/>
              </a:ext>
            </a:extLst>
          </p:cNvPr>
          <p:cNvSpPr txBox="1">
            <a:spLocks noGrp="1"/>
          </p:cNvSpPr>
          <p:nvPr>
            <p:ph type="dt" idx="1"/>
          </p:nvPr>
        </p:nvSpPr>
        <p:spPr>
          <a:xfrm>
            <a:off x="3850437" y="0"/>
            <a:ext cx="2945657" cy="498137"/>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9A2BF845-59A4-46B6-950A-B16DFC068AEC}" type="datetime1">
              <a:rPr lang="fr-FR"/>
              <a:pPr lvl="0"/>
              <a:t>12/05/2023</a:t>
            </a:fld>
            <a:endParaRPr lang="fr-FR"/>
          </a:p>
        </p:txBody>
      </p:sp>
      <p:sp>
        <p:nvSpPr>
          <p:cNvPr id="4" name="Espace réservé de l'image des diapositives 3">
            <a:extLst>
              <a:ext uri="{FF2B5EF4-FFF2-40B4-BE49-F238E27FC236}">
                <a16:creationId xmlns:a16="http://schemas.microsoft.com/office/drawing/2014/main" id="{6FFC9356-63A5-4213-A2B5-3CA5AA46EE0F}"/>
              </a:ext>
            </a:extLst>
          </p:cNvPr>
          <p:cNvSpPr>
            <a:spLocks noGrp="1" noRot="1" noChangeAspect="1"/>
          </p:cNvSpPr>
          <p:nvPr>
            <p:ph type="sldImg" idx="2"/>
          </p:nvPr>
        </p:nvSpPr>
        <p:spPr>
          <a:xfrm>
            <a:off x="2216148" y="1241426"/>
            <a:ext cx="2365379" cy="3349620"/>
          </a:xfrm>
          <a:prstGeom prst="rect">
            <a:avLst/>
          </a:prstGeom>
          <a:noFill/>
          <a:ln w="12701">
            <a:solidFill>
              <a:srgbClr val="000000"/>
            </a:solidFill>
            <a:prstDash val="solid"/>
          </a:ln>
        </p:spPr>
      </p:sp>
      <p:sp>
        <p:nvSpPr>
          <p:cNvPr id="5" name="Espace réservé des notes 4">
            <a:extLst>
              <a:ext uri="{FF2B5EF4-FFF2-40B4-BE49-F238E27FC236}">
                <a16:creationId xmlns:a16="http://schemas.microsoft.com/office/drawing/2014/main" id="{7120F62D-058B-4BB0-B7CA-CF5E3E0B0204}"/>
              </a:ext>
            </a:extLst>
          </p:cNvPr>
          <p:cNvSpPr txBox="1">
            <a:spLocks noGrp="1"/>
          </p:cNvSpPr>
          <p:nvPr>
            <p:ph type="body" sz="quarter" idx="3"/>
          </p:nvPr>
        </p:nvSpPr>
        <p:spPr>
          <a:xfrm>
            <a:off x="679764" y="4777959"/>
            <a:ext cx="5438137" cy="3909233"/>
          </a:xfrm>
          <a:prstGeom prst="rect">
            <a:avLst/>
          </a:prstGeom>
          <a:noFill/>
          <a:ln>
            <a:noFill/>
          </a:ln>
        </p:spPr>
        <p:txBody>
          <a:bodyPr vert="horz" wrap="square" lIns="91440" tIns="45720" rIns="91440" bIns="4572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a:extLst>
              <a:ext uri="{FF2B5EF4-FFF2-40B4-BE49-F238E27FC236}">
                <a16:creationId xmlns:a16="http://schemas.microsoft.com/office/drawing/2014/main" id="{AD660A1C-3660-4C2C-9F88-5244334B0E70}"/>
              </a:ext>
            </a:extLst>
          </p:cNvPr>
          <p:cNvSpPr txBox="1">
            <a:spLocks noGrp="1"/>
          </p:cNvSpPr>
          <p:nvPr>
            <p:ph type="ftr" sz="quarter" idx="4"/>
          </p:nvPr>
        </p:nvSpPr>
        <p:spPr>
          <a:xfrm>
            <a:off x="0" y="9430088"/>
            <a:ext cx="2945657" cy="498137"/>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7" name="Espace réservé du numéro de diapositive 6">
            <a:extLst>
              <a:ext uri="{FF2B5EF4-FFF2-40B4-BE49-F238E27FC236}">
                <a16:creationId xmlns:a16="http://schemas.microsoft.com/office/drawing/2014/main" id="{F145B72C-CDB1-4162-B226-359E0027EF89}"/>
              </a:ext>
            </a:extLst>
          </p:cNvPr>
          <p:cNvSpPr txBox="1">
            <a:spLocks noGrp="1"/>
          </p:cNvSpPr>
          <p:nvPr>
            <p:ph type="sldNum" sz="quarter" idx="5"/>
          </p:nvPr>
        </p:nvSpPr>
        <p:spPr>
          <a:xfrm>
            <a:off x="3850437" y="9430088"/>
            <a:ext cx="2945657" cy="498137"/>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9D9DC7FC-11FB-466A-B405-83ED3A137291}" type="slidenum">
              <a:t>‹N°›</a:t>
            </a:fld>
            <a:endParaRPr lang="fr-FR"/>
          </a:p>
        </p:txBody>
      </p:sp>
    </p:spTree>
    <p:extLst>
      <p:ext uri="{BB962C8B-B14F-4D97-AF65-F5344CB8AC3E}">
        <p14:creationId xmlns:p14="http://schemas.microsoft.com/office/powerpoint/2010/main" val="2666647473"/>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13B4-F0D5-466F-B876-C9898001E3E8}"/>
              </a:ext>
            </a:extLst>
          </p:cNvPr>
          <p:cNvSpPr txBox="1">
            <a:spLocks noGrp="1"/>
          </p:cNvSpPr>
          <p:nvPr>
            <p:ph type="ctrTitle"/>
          </p:nvPr>
        </p:nvSpPr>
        <p:spPr>
          <a:xfrm>
            <a:off x="566973" y="1749795"/>
            <a:ext cx="6425726" cy="3722339"/>
          </a:xfrm>
        </p:spPr>
        <p:txBody>
          <a:bodyPr anchor="b" anchorCtr="1"/>
          <a:lstStyle>
            <a:lvl1pPr algn="ctr">
              <a:defRPr sz="4960"/>
            </a:lvl1pPr>
          </a:lstStyle>
          <a:p>
            <a:pPr lvl="0"/>
            <a:r>
              <a:rPr lang="fr-FR"/>
              <a:t>Modifiez le style du titre</a:t>
            </a:r>
            <a:endParaRPr lang="en-US"/>
          </a:p>
        </p:txBody>
      </p:sp>
      <p:sp>
        <p:nvSpPr>
          <p:cNvPr id="3" name="Subtitle 2">
            <a:extLst>
              <a:ext uri="{FF2B5EF4-FFF2-40B4-BE49-F238E27FC236}">
                <a16:creationId xmlns:a16="http://schemas.microsoft.com/office/drawing/2014/main" id="{06634262-B129-4F27-A72C-8DF68025E1B2}"/>
              </a:ext>
            </a:extLst>
          </p:cNvPr>
          <p:cNvSpPr txBox="1">
            <a:spLocks noGrp="1"/>
          </p:cNvSpPr>
          <p:nvPr>
            <p:ph type="subTitle" idx="1"/>
          </p:nvPr>
        </p:nvSpPr>
        <p:spPr>
          <a:xfrm>
            <a:off x="944959" y="5615677"/>
            <a:ext cx="5669755" cy="2581378"/>
          </a:xfrm>
        </p:spPr>
        <p:txBody>
          <a:bodyPr anchorCtr="1"/>
          <a:lstStyle>
            <a:lvl1pPr marL="0" indent="0" algn="ctr">
              <a:buNone/>
              <a:defRPr sz="1984"/>
            </a:lvl1pPr>
          </a:lstStyle>
          <a:p>
            <a:pPr lvl="0"/>
            <a:r>
              <a:rPr lang="fr-FR"/>
              <a:t>Modifiez le style des sous-titres du masque</a:t>
            </a:r>
            <a:endParaRPr lang="en-US"/>
          </a:p>
        </p:txBody>
      </p:sp>
      <p:sp>
        <p:nvSpPr>
          <p:cNvPr id="4" name="Date Placeholder 3">
            <a:extLst>
              <a:ext uri="{FF2B5EF4-FFF2-40B4-BE49-F238E27FC236}">
                <a16:creationId xmlns:a16="http://schemas.microsoft.com/office/drawing/2014/main" id="{D6C55766-DD18-4EE7-B641-2AD7CBE7FE05}"/>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BC94A17B-CAAC-407B-B592-F3D80A4D8CB4}"/>
              </a:ext>
            </a:extLst>
          </p:cNvPr>
          <p:cNvSpPr txBox="1">
            <a:spLocks noGrp="1"/>
          </p:cNvSpPr>
          <p:nvPr>
            <p:ph type="ftr" sz="quarter" idx="9"/>
          </p:nvPr>
        </p:nvSpPr>
        <p:spPr/>
        <p:txBody>
          <a:bodyPr/>
          <a:lstStyle>
            <a:lvl1pPr>
              <a:defRPr/>
            </a:lvl1pPr>
          </a:lstStyle>
          <a:p>
            <a:pPr lvl="0"/>
            <a:endParaRPr lang="fr-FR"/>
          </a:p>
        </p:txBody>
      </p:sp>
    </p:spTree>
    <p:extLst>
      <p:ext uri="{BB962C8B-B14F-4D97-AF65-F5344CB8AC3E}">
        <p14:creationId xmlns:p14="http://schemas.microsoft.com/office/powerpoint/2010/main" val="312662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202A-0703-44A1-82A5-3FDE4A93ED74}"/>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CEC38D67-3466-425B-9B7A-AB66C1DEE83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881109C3-1C6B-415D-B3F8-89E74251841D}"/>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F0C8B94E-F738-4AED-8332-E0D53722CF3E}"/>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C1645ECB-2E53-4A13-A179-955C6FC3E6C9}"/>
              </a:ext>
            </a:extLst>
          </p:cNvPr>
          <p:cNvSpPr txBox="1">
            <a:spLocks noGrp="1"/>
          </p:cNvSpPr>
          <p:nvPr>
            <p:ph type="sldNum" sz="quarter" idx="8"/>
          </p:nvPr>
        </p:nvSpPr>
        <p:spPr/>
        <p:txBody>
          <a:bodyPr/>
          <a:lstStyle>
            <a:lvl1pPr>
              <a:defRPr/>
            </a:lvl1pPr>
          </a:lstStyle>
          <a:p>
            <a:pPr lvl="0"/>
            <a:fld id="{06647619-43AE-4219-91FA-2CF9ED661854}" type="slidenum">
              <a:t>‹N°›</a:t>
            </a:fld>
            <a:endParaRPr lang="fr-FR"/>
          </a:p>
        </p:txBody>
      </p:sp>
    </p:spTree>
    <p:extLst>
      <p:ext uri="{BB962C8B-B14F-4D97-AF65-F5344CB8AC3E}">
        <p14:creationId xmlns:p14="http://schemas.microsoft.com/office/powerpoint/2010/main" val="225067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AFFA68-F107-4BD1-AF52-903611777D32}"/>
              </a:ext>
            </a:extLst>
          </p:cNvPr>
          <p:cNvSpPr txBox="1">
            <a:spLocks noGrp="1"/>
          </p:cNvSpPr>
          <p:nvPr>
            <p:ph type="title" orient="vert"/>
          </p:nvPr>
        </p:nvSpPr>
        <p:spPr>
          <a:xfrm>
            <a:off x="5409892" y="569241"/>
            <a:ext cx="1630055" cy="9060817"/>
          </a:xfrm>
        </p:spPr>
        <p:txBody>
          <a:bodyPr vert="eaVert"/>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B803E93D-FCBD-46DD-9BFA-1788B35793F2}"/>
              </a:ext>
            </a:extLst>
          </p:cNvPr>
          <p:cNvSpPr txBox="1">
            <a:spLocks noGrp="1"/>
          </p:cNvSpPr>
          <p:nvPr>
            <p:ph type="body" orient="vert" idx="1"/>
          </p:nvPr>
        </p:nvSpPr>
        <p:spPr>
          <a:xfrm>
            <a:off x="519726" y="569241"/>
            <a:ext cx="4795671" cy="9060817"/>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45E2A3BA-899C-4DFE-BA46-25460EF9FFEB}"/>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AADB8C25-A3CF-4246-A9E3-B064B9199273}"/>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BCE84AF8-95B6-4A71-9ADA-99E2840CC257}"/>
              </a:ext>
            </a:extLst>
          </p:cNvPr>
          <p:cNvSpPr txBox="1">
            <a:spLocks noGrp="1"/>
          </p:cNvSpPr>
          <p:nvPr>
            <p:ph type="sldNum" sz="quarter" idx="8"/>
          </p:nvPr>
        </p:nvSpPr>
        <p:spPr/>
        <p:txBody>
          <a:bodyPr/>
          <a:lstStyle>
            <a:lvl1pPr>
              <a:defRPr/>
            </a:lvl1pPr>
          </a:lstStyle>
          <a:p>
            <a:pPr lvl="0"/>
            <a:fld id="{8DACA6B0-2FAD-4FE5-A11F-7658999FDB99}" type="slidenum">
              <a:t>‹N°›</a:t>
            </a:fld>
            <a:endParaRPr lang="fr-FR"/>
          </a:p>
        </p:txBody>
      </p:sp>
    </p:spTree>
    <p:extLst>
      <p:ext uri="{BB962C8B-B14F-4D97-AF65-F5344CB8AC3E}">
        <p14:creationId xmlns:p14="http://schemas.microsoft.com/office/powerpoint/2010/main" val="1432503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9D2E14-1ECF-4907-99DA-089868DA3BC8}"/>
              </a:ext>
            </a:extLst>
          </p:cNvPr>
          <p:cNvSpPr txBox="1">
            <a:spLocks noGrp="1"/>
          </p:cNvSpPr>
          <p:nvPr>
            <p:ph type="ctrTitle"/>
          </p:nvPr>
        </p:nvSpPr>
        <p:spPr>
          <a:xfrm>
            <a:off x="944566" y="1749420"/>
            <a:ext cx="5670551" cy="3722686"/>
          </a:xfrm>
        </p:spPr>
        <p:txBody>
          <a:bodyPr anchor="b" anchorCtr="1"/>
          <a:lstStyle>
            <a:lvl1pPr algn="ctr">
              <a:defRPr sz="6000"/>
            </a:lvl1pPr>
          </a:lstStyle>
          <a:p>
            <a:pPr lvl="0"/>
            <a:r>
              <a:rPr lang="fr-FR"/>
              <a:t>Modifiez le style du titre</a:t>
            </a:r>
          </a:p>
        </p:txBody>
      </p:sp>
      <p:sp>
        <p:nvSpPr>
          <p:cNvPr id="3" name="Sous-titre 2">
            <a:extLst>
              <a:ext uri="{FF2B5EF4-FFF2-40B4-BE49-F238E27FC236}">
                <a16:creationId xmlns:a16="http://schemas.microsoft.com/office/drawing/2014/main" id="{E89B6378-4A06-4A43-904A-93F330065F69}"/>
              </a:ext>
            </a:extLst>
          </p:cNvPr>
          <p:cNvSpPr txBox="1">
            <a:spLocks noGrp="1"/>
          </p:cNvSpPr>
          <p:nvPr>
            <p:ph type="subTitle" idx="1"/>
          </p:nvPr>
        </p:nvSpPr>
        <p:spPr>
          <a:xfrm>
            <a:off x="944566" y="5614992"/>
            <a:ext cx="5670551" cy="2582859"/>
          </a:xfrm>
        </p:spPr>
        <p:txBody>
          <a:bodyPr anchorCtr="1"/>
          <a:lstStyle>
            <a:lvl1pPr marL="0" indent="0" algn="ctr">
              <a:buNone/>
              <a:defRPr sz="2400"/>
            </a:lvl1pPr>
          </a:lstStyle>
          <a:p>
            <a:pPr lvl="0"/>
            <a:r>
              <a:rPr lang="fr-FR"/>
              <a:t>Modifiez le style des sous-titres du masque</a:t>
            </a:r>
          </a:p>
        </p:txBody>
      </p:sp>
      <p:sp>
        <p:nvSpPr>
          <p:cNvPr id="4" name="Espace réservé de la date 3">
            <a:extLst>
              <a:ext uri="{FF2B5EF4-FFF2-40B4-BE49-F238E27FC236}">
                <a16:creationId xmlns:a16="http://schemas.microsoft.com/office/drawing/2014/main" id="{8091782E-B172-44DB-910F-CDE6BFEA37BD}"/>
              </a:ext>
            </a:extLst>
          </p:cNvPr>
          <p:cNvSpPr txBox="1">
            <a:spLocks noGrp="1"/>
          </p:cNvSpPr>
          <p:nvPr>
            <p:ph type="dt" sz="half" idx="7"/>
          </p:nvPr>
        </p:nvSpPr>
        <p:spPr/>
        <p:txBody>
          <a:bodyPr/>
          <a:lstStyle>
            <a:lvl1pPr>
              <a:defRPr/>
            </a:lvl1pPr>
          </a:lstStyle>
          <a:p>
            <a:pPr lvl="0"/>
            <a:endParaRPr lang="fr-FR"/>
          </a:p>
        </p:txBody>
      </p:sp>
      <p:sp>
        <p:nvSpPr>
          <p:cNvPr id="5" name="Espace réservé du pied de page 4">
            <a:extLst>
              <a:ext uri="{FF2B5EF4-FFF2-40B4-BE49-F238E27FC236}">
                <a16:creationId xmlns:a16="http://schemas.microsoft.com/office/drawing/2014/main" id="{ADD1B830-C522-48F9-8524-66FF9C93981A}"/>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A505BBAB-A2A8-4E77-ACD3-098B7C7934C9}"/>
              </a:ext>
            </a:extLst>
          </p:cNvPr>
          <p:cNvSpPr txBox="1">
            <a:spLocks noGrp="1"/>
          </p:cNvSpPr>
          <p:nvPr>
            <p:ph type="sldNum" sz="quarter" idx="8"/>
          </p:nvPr>
        </p:nvSpPr>
        <p:spPr/>
        <p:txBody>
          <a:bodyPr/>
          <a:lstStyle>
            <a:lvl1pPr>
              <a:defRPr/>
            </a:lvl1pPr>
          </a:lstStyle>
          <a:p>
            <a:pPr lvl="0"/>
            <a:fld id="{928C1ABF-5927-4702-B7DC-454F276402AB}" type="slidenum">
              <a:t>‹N°›</a:t>
            </a:fld>
            <a:endParaRPr lang="fr-FR"/>
          </a:p>
        </p:txBody>
      </p:sp>
    </p:spTree>
    <p:extLst>
      <p:ext uri="{BB962C8B-B14F-4D97-AF65-F5344CB8AC3E}">
        <p14:creationId xmlns:p14="http://schemas.microsoft.com/office/powerpoint/2010/main" val="119194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142897-E6F2-43F7-AC37-5FF4CC931369}"/>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D69DDDCB-E758-4026-80D8-14DE90607B3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7B3DB7-FBA9-453F-BF69-C95E00CA6F9A}"/>
              </a:ext>
            </a:extLst>
          </p:cNvPr>
          <p:cNvSpPr txBox="1">
            <a:spLocks noGrp="1"/>
          </p:cNvSpPr>
          <p:nvPr>
            <p:ph type="dt" sz="half" idx="7"/>
          </p:nvPr>
        </p:nvSpPr>
        <p:spPr/>
        <p:txBody>
          <a:bodyPr/>
          <a:lstStyle>
            <a:lvl1pPr>
              <a:defRPr/>
            </a:lvl1pPr>
          </a:lstStyle>
          <a:p>
            <a:pPr lvl="0"/>
            <a:endParaRPr lang="fr-FR"/>
          </a:p>
        </p:txBody>
      </p:sp>
      <p:sp>
        <p:nvSpPr>
          <p:cNvPr id="5" name="Espace réservé du pied de page 4">
            <a:extLst>
              <a:ext uri="{FF2B5EF4-FFF2-40B4-BE49-F238E27FC236}">
                <a16:creationId xmlns:a16="http://schemas.microsoft.com/office/drawing/2014/main" id="{144BEE5A-76CB-4440-842A-EF4A64DBB919}"/>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C89C4A49-3EEB-49D1-B3B1-C877BFBEF8DA}"/>
              </a:ext>
            </a:extLst>
          </p:cNvPr>
          <p:cNvSpPr txBox="1">
            <a:spLocks noGrp="1"/>
          </p:cNvSpPr>
          <p:nvPr>
            <p:ph type="sldNum" sz="quarter" idx="8"/>
          </p:nvPr>
        </p:nvSpPr>
        <p:spPr/>
        <p:txBody>
          <a:bodyPr/>
          <a:lstStyle>
            <a:lvl1pPr>
              <a:defRPr/>
            </a:lvl1pPr>
          </a:lstStyle>
          <a:p>
            <a:pPr lvl="0"/>
            <a:fld id="{627268CD-6EA3-4B9B-9E24-61C89B5CFEF1}" type="slidenum">
              <a:t>‹N°›</a:t>
            </a:fld>
            <a:endParaRPr lang="fr-FR"/>
          </a:p>
        </p:txBody>
      </p:sp>
    </p:spTree>
    <p:extLst>
      <p:ext uri="{BB962C8B-B14F-4D97-AF65-F5344CB8AC3E}">
        <p14:creationId xmlns:p14="http://schemas.microsoft.com/office/powerpoint/2010/main" val="509823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2CB9F-1496-4D56-99C8-31CBC7FFE689}"/>
              </a:ext>
            </a:extLst>
          </p:cNvPr>
          <p:cNvSpPr txBox="1">
            <a:spLocks noGrp="1"/>
          </p:cNvSpPr>
          <p:nvPr>
            <p:ph type="title"/>
          </p:nvPr>
        </p:nvSpPr>
        <p:spPr>
          <a:xfrm>
            <a:off x="515941" y="2665411"/>
            <a:ext cx="6519864" cy="4448171"/>
          </a:xfrm>
        </p:spPr>
        <p:txBody>
          <a:bodyPr anchor="b"/>
          <a:lstStyle>
            <a:lvl1pPr>
              <a:defRP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5EA60A1B-89BA-47AA-B521-5908E707C060}"/>
              </a:ext>
            </a:extLst>
          </p:cNvPr>
          <p:cNvSpPr txBox="1">
            <a:spLocks noGrp="1"/>
          </p:cNvSpPr>
          <p:nvPr>
            <p:ph type="body" idx="1"/>
          </p:nvPr>
        </p:nvSpPr>
        <p:spPr>
          <a:xfrm>
            <a:off x="515941" y="7154859"/>
            <a:ext cx="6519864" cy="2338385"/>
          </a:xfrm>
        </p:spPr>
        <p:txBody>
          <a:bodyPr/>
          <a:lstStyle>
            <a:lvl1pPr marL="0" indent="0">
              <a:buNone/>
              <a:defRPr sz="2400">
                <a:solidFill>
                  <a:srgbClr val="898989"/>
                </a:solidFill>
              </a:defRPr>
            </a:lvl1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CF4FC47-DCE3-4761-98F4-1065F2227B27}"/>
              </a:ext>
            </a:extLst>
          </p:cNvPr>
          <p:cNvSpPr txBox="1">
            <a:spLocks noGrp="1"/>
          </p:cNvSpPr>
          <p:nvPr>
            <p:ph type="dt" sz="half" idx="7"/>
          </p:nvPr>
        </p:nvSpPr>
        <p:spPr/>
        <p:txBody>
          <a:bodyPr/>
          <a:lstStyle>
            <a:lvl1pPr>
              <a:defRPr/>
            </a:lvl1pPr>
          </a:lstStyle>
          <a:p>
            <a:pPr lvl="0"/>
            <a:endParaRPr lang="fr-FR"/>
          </a:p>
        </p:txBody>
      </p:sp>
      <p:sp>
        <p:nvSpPr>
          <p:cNvPr id="5" name="Espace réservé du pied de page 4">
            <a:extLst>
              <a:ext uri="{FF2B5EF4-FFF2-40B4-BE49-F238E27FC236}">
                <a16:creationId xmlns:a16="http://schemas.microsoft.com/office/drawing/2014/main" id="{446561FA-ED86-40AF-B11D-FD1EFB8301EB}"/>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5EE7F806-121B-4696-8DB4-D76D19D33BF8}"/>
              </a:ext>
            </a:extLst>
          </p:cNvPr>
          <p:cNvSpPr txBox="1">
            <a:spLocks noGrp="1"/>
          </p:cNvSpPr>
          <p:nvPr>
            <p:ph type="sldNum" sz="quarter" idx="8"/>
          </p:nvPr>
        </p:nvSpPr>
        <p:spPr/>
        <p:txBody>
          <a:bodyPr/>
          <a:lstStyle>
            <a:lvl1pPr>
              <a:defRPr/>
            </a:lvl1pPr>
          </a:lstStyle>
          <a:p>
            <a:pPr lvl="0"/>
            <a:fld id="{D856AF19-6716-4023-A5B6-A78649B7BB7E}" type="slidenum">
              <a:t>‹N°›</a:t>
            </a:fld>
            <a:endParaRPr lang="fr-FR"/>
          </a:p>
        </p:txBody>
      </p:sp>
    </p:spTree>
    <p:extLst>
      <p:ext uri="{BB962C8B-B14F-4D97-AF65-F5344CB8AC3E}">
        <p14:creationId xmlns:p14="http://schemas.microsoft.com/office/powerpoint/2010/main" val="398512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2995E0-2546-4EEF-94B4-5EBE9BA451F2}"/>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07235C98-915D-4CDF-9347-F3EBD3411464}"/>
              </a:ext>
            </a:extLst>
          </p:cNvPr>
          <p:cNvSpPr txBox="1">
            <a:spLocks noGrp="1"/>
          </p:cNvSpPr>
          <p:nvPr>
            <p:ph idx="1"/>
          </p:nvPr>
        </p:nvSpPr>
        <p:spPr>
          <a:xfrm>
            <a:off x="519114" y="2846390"/>
            <a:ext cx="3184526" cy="6783384"/>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EFE457B-9428-4F84-B026-674B51FBEAEC}"/>
              </a:ext>
            </a:extLst>
          </p:cNvPr>
          <p:cNvSpPr txBox="1">
            <a:spLocks noGrp="1"/>
          </p:cNvSpPr>
          <p:nvPr>
            <p:ph idx="2"/>
          </p:nvPr>
        </p:nvSpPr>
        <p:spPr>
          <a:xfrm>
            <a:off x="3856033" y="2846390"/>
            <a:ext cx="3184526" cy="6783384"/>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55AD730-885F-445B-A255-1BC047665D09}"/>
              </a:ext>
            </a:extLst>
          </p:cNvPr>
          <p:cNvSpPr txBox="1">
            <a:spLocks noGrp="1"/>
          </p:cNvSpPr>
          <p:nvPr>
            <p:ph type="dt" sz="half" idx="7"/>
          </p:nvPr>
        </p:nvSpPr>
        <p:spPr/>
        <p:txBody>
          <a:bodyPr/>
          <a:lstStyle>
            <a:lvl1pPr>
              <a:defRPr/>
            </a:lvl1pPr>
          </a:lstStyle>
          <a:p>
            <a:pPr lvl="0"/>
            <a:endParaRPr lang="fr-FR"/>
          </a:p>
        </p:txBody>
      </p:sp>
      <p:sp>
        <p:nvSpPr>
          <p:cNvPr id="6" name="Espace réservé du pied de page 5">
            <a:extLst>
              <a:ext uri="{FF2B5EF4-FFF2-40B4-BE49-F238E27FC236}">
                <a16:creationId xmlns:a16="http://schemas.microsoft.com/office/drawing/2014/main" id="{0A80DCFD-454B-4726-8CB1-095119FC2F1D}"/>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131F3B92-195D-485B-8C29-1DB2D2821E7E}"/>
              </a:ext>
            </a:extLst>
          </p:cNvPr>
          <p:cNvSpPr txBox="1">
            <a:spLocks noGrp="1"/>
          </p:cNvSpPr>
          <p:nvPr>
            <p:ph type="sldNum" sz="quarter" idx="8"/>
          </p:nvPr>
        </p:nvSpPr>
        <p:spPr/>
        <p:txBody>
          <a:bodyPr/>
          <a:lstStyle>
            <a:lvl1pPr>
              <a:defRPr/>
            </a:lvl1pPr>
          </a:lstStyle>
          <a:p>
            <a:pPr lvl="0"/>
            <a:fld id="{8B3432DC-72E2-4856-B8F5-F1D664671398}" type="slidenum">
              <a:t>‹N°›</a:t>
            </a:fld>
            <a:endParaRPr lang="fr-FR"/>
          </a:p>
        </p:txBody>
      </p:sp>
    </p:spTree>
    <p:extLst>
      <p:ext uri="{BB962C8B-B14F-4D97-AF65-F5344CB8AC3E}">
        <p14:creationId xmlns:p14="http://schemas.microsoft.com/office/powerpoint/2010/main" val="1915499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D4E1B-4DD9-4A51-92E0-AF138F311D35}"/>
              </a:ext>
            </a:extLst>
          </p:cNvPr>
          <p:cNvSpPr txBox="1">
            <a:spLocks noGrp="1"/>
          </p:cNvSpPr>
          <p:nvPr>
            <p:ph type="title"/>
          </p:nvPr>
        </p:nvSpPr>
        <p:spPr>
          <a:xfrm>
            <a:off x="520695" y="569908"/>
            <a:ext cx="6519864" cy="2065336"/>
          </a:xfrm>
        </p:spPr>
        <p:txBody>
          <a:bodyPr/>
          <a:lstStyle>
            <a:lvl1pPr>
              <a:defRPr/>
            </a:lvl1pPr>
          </a:lstStyle>
          <a:p>
            <a:pPr lvl="0"/>
            <a:r>
              <a:rPr lang="fr-FR"/>
              <a:t>Modifiez le style du titre</a:t>
            </a:r>
          </a:p>
        </p:txBody>
      </p:sp>
      <p:sp>
        <p:nvSpPr>
          <p:cNvPr id="3" name="Espace réservé du texte 2">
            <a:extLst>
              <a:ext uri="{FF2B5EF4-FFF2-40B4-BE49-F238E27FC236}">
                <a16:creationId xmlns:a16="http://schemas.microsoft.com/office/drawing/2014/main" id="{028252C0-C371-4554-AAE8-0BC51E76F832}"/>
              </a:ext>
            </a:extLst>
          </p:cNvPr>
          <p:cNvSpPr txBox="1">
            <a:spLocks noGrp="1"/>
          </p:cNvSpPr>
          <p:nvPr>
            <p:ph type="body" idx="1"/>
          </p:nvPr>
        </p:nvSpPr>
        <p:spPr>
          <a:xfrm>
            <a:off x="520695" y="2620963"/>
            <a:ext cx="3198808" cy="1284283"/>
          </a:xfrm>
        </p:spPr>
        <p:txBody>
          <a:bodyPr anchor="b"/>
          <a:lstStyle>
            <a:lvl1pPr marL="0" indent="0">
              <a:buNone/>
              <a:defRPr sz="2400" b="1"/>
            </a:lvl1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F8847FC-22A2-4F79-A9A5-BECB6CA1E927}"/>
              </a:ext>
            </a:extLst>
          </p:cNvPr>
          <p:cNvSpPr txBox="1">
            <a:spLocks noGrp="1"/>
          </p:cNvSpPr>
          <p:nvPr>
            <p:ph idx="2"/>
          </p:nvPr>
        </p:nvSpPr>
        <p:spPr>
          <a:xfrm>
            <a:off x="520695" y="3905246"/>
            <a:ext cx="3198808" cy="574516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E604F72-C121-4976-B5F2-EF93A47C4F5D}"/>
              </a:ext>
            </a:extLst>
          </p:cNvPr>
          <p:cNvSpPr txBox="1">
            <a:spLocks noGrp="1"/>
          </p:cNvSpPr>
          <p:nvPr>
            <p:ph type="body" idx="3"/>
          </p:nvPr>
        </p:nvSpPr>
        <p:spPr>
          <a:xfrm>
            <a:off x="3827458" y="2620963"/>
            <a:ext cx="3213101" cy="1284283"/>
          </a:xfrm>
        </p:spPr>
        <p:txBody>
          <a:bodyPr anchor="b"/>
          <a:lstStyle>
            <a:lvl1pPr marL="0" indent="0">
              <a:buNone/>
              <a:defRPr sz="2400" b="1"/>
            </a:lvl1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CFE1B8E-F91D-4F87-B5FF-C26FF04219CE}"/>
              </a:ext>
            </a:extLst>
          </p:cNvPr>
          <p:cNvSpPr txBox="1">
            <a:spLocks noGrp="1"/>
          </p:cNvSpPr>
          <p:nvPr>
            <p:ph idx="4"/>
          </p:nvPr>
        </p:nvSpPr>
        <p:spPr>
          <a:xfrm>
            <a:off x="3827458" y="3905246"/>
            <a:ext cx="3213101" cy="574516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51F79C2-B8E7-4D4B-93D4-7246C4CBE94F}"/>
              </a:ext>
            </a:extLst>
          </p:cNvPr>
          <p:cNvSpPr txBox="1">
            <a:spLocks noGrp="1"/>
          </p:cNvSpPr>
          <p:nvPr>
            <p:ph type="dt" sz="half" idx="7"/>
          </p:nvPr>
        </p:nvSpPr>
        <p:spPr/>
        <p:txBody>
          <a:bodyPr/>
          <a:lstStyle>
            <a:lvl1pPr>
              <a:defRPr/>
            </a:lvl1pPr>
          </a:lstStyle>
          <a:p>
            <a:pPr lvl="0"/>
            <a:endParaRPr lang="fr-FR"/>
          </a:p>
        </p:txBody>
      </p:sp>
      <p:sp>
        <p:nvSpPr>
          <p:cNvPr id="8" name="Espace réservé du pied de page 7">
            <a:extLst>
              <a:ext uri="{FF2B5EF4-FFF2-40B4-BE49-F238E27FC236}">
                <a16:creationId xmlns:a16="http://schemas.microsoft.com/office/drawing/2014/main" id="{83253C73-D2CA-41AE-BF05-16A4A9D1CBA8}"/>
              </a:ext>
            </a:extLst>
          </p:cNvPr>
          <p:cNvSpPr txBox="1">
            <a:spLocks noGrp="1"/>
          </p:cNvSpPr>
          <p:nvPr>
            <p:ph type="ftr" sz="quarter" idx="9"/>
          </p:nvPr>
        </p:nvSpPr>
        <p:spPr/>
        <p:txBody>
          <a:bodyPr/>
          <a:lstStyle>
            <a:lvl1pPr>
              <a:defRPr/>
            </a:lvl1pPr>
          </a:lstStyle>
          <a:p>
            <a:pPr lvl="0"/>
            <a:endParaRPr lang="fr-FR"/>
          </a:p>
        </p:txBody>
      </p:sp>
      <p:sp>
        <p:nvSpPr>
          <p:cNvPr id="9" name="Espace réservé du numéro de diapositive 8">
            <a:extLst>
              <a:ext uri="{FF2B5EF4-FFF2-40B4-BE49-F238E27FC236}">
                <a16:creationId xmlns:a16="http://schemas.microsoft.com/office/drawing/2014/main" id="{00FC22AA-E6C3-4180-BD56-8C1CD1A7668C}"/>
              </a:ext>
            </a:extLst>
          </p:cNvPr>
          <p:cNvSpPr txBox="1">
            <a:spLocks noGrp="1"/>
          </p:cNvSpPr>
          <p:nvPr>
            <p:ph type="sldNum" sz="quarter" idx="8"/>
          </p:nvPr>
        </p:nvSpPr>
        <p:spPr/>
        <p:txBody>
          <a:bodyPr/>
          <a:lstStyle>
            <a:lvl1pPr>
              <a:defRPr/>
            </a:lvl1pPr>
          </a:lstStyle>
          <a:p>
            <a:pPr lvl="0"/>
            <a:fld id="{9ADBD8E1-8A08-4353-9864-C3D77DD95A68}" type="slidenum">
              <a:t>‹N°›</a:t>
            </a:fld>
            <a:endParaRPr lang="fr-FR"/>
          </a:p>
        </p:txBody>
      </p:sp>
    </p:spTree>
    <p:extLst>
      <p:ext uri="{BB962C8B-B14F-4D97-AF65-F5344CB8AC3E}">
        <p14:creationId xmlns:p14="http://schemas.microsoft.com/office/powerpoint/2010/main" val="207396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B76075-E618-4467-B5BC-A6F30D127588}"/>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a:extLst>
              <a:ext uri="{FF2B5EF4-FFF2-40B4-BE49-F238E27FC236}">
                <a16:creationId xmlns:a16="http://schemas.microsoft.com/office/drawing/2014/main" id="{BD10F7E5-6D3E-47C9-95C6-8F8B8CB73753}"/>
              </a:ext>
            </a:extLst>
          </p:cNvPr>
          <p:cNvSpPr txBox="1">
            <a:spLocks noGrp="1"/>
          </p:cNvSpPr>
          <p:nvPr>
            <p:ph type="dt" sz="half" idx="7"/>
          </p:nvPr>
        </p:nvSpPr>
        <p:spPr/>
        <p:txBody>
          <a:bodyPr/>
          <a:lstStyle>
            <a:lvl1pPr>
              <a:defRPr/>
            </a:lvl1pPr>
          </a:lstStyle>
          <a:p>
            <a:pPr lvl="0"/>
            <a:endParaRPr lang="fr-FR"/>
          </a:p>
        </p:txBody>
      </p:sp>
      <p:sp>
        <p:nvSpPr>
          <p:cNvPr id="4" name="Espace réservé du pied de page 3">
            <a:extLst>
              <a:ext uri="{FF2B5EF4-FFF2-40B4-BE49-F238E27FC236}">
                <a16:creationId xmlns:a16="http://schemas.microsoft.com/office/drawing/2014/main" id="{3D72A47B-99A0-4DDA-A4DE-B29B26187E9F}"/>
              </a:ext>
            </a:extLst>
          </p:cNvPr>
          <p:cNvSpPr txBox="1">
            <a:spLocks noGrp="1"/>
          </p:cNvSpPr>
          <p:nvPr>
            <p:ph type="ftr" sz="quarter" idx="9"/>
          </p:nvPr>
        </p:nvSpPr>
        <p:spPr/>
        <p:txBody>
          <a:bodyPr/>
          <a:lstStyle>
            <a:lvl1pPr>
              <a:defRPr/>
            </a:lvl1pPr>
          </a:lstStyle>
          <a:p>
            <a:pPr lvl="0"/>
            <a:endParaRPr lang="fr-FR"/>
          </a:p>
        </p:txBody>
      </p:sp>
      <p:sp>
        <p:nvSpPr>
          <p:cNvPr id="5" name="Espace réservé du numéro de diapositive 4">
            <a:extLst>
              <a:ext uri="{FF2B5EF4-FFF2-40B4-BE49-F238E27FC236}">
                <a16:creationId xmlns:a16="http://schemas.microsoft.com/office/drawing/2014/main" id="{9A750D72-AA02-49B5-8F07-733F7804C376}"/>
              </a:ext>
            </a:extLst>
          </p:cNvPr>
          <p:cNvSpPr txBox="1">
            <a:spLocks noGrp="1"/>
          </p:cNvSpPr>
          <p:nvPr>
            <p:ph type="sldNum" sz="quarter" idx="8"/>
          </p:nvPr>
        </p:nvSpPr>
        <p:spPr/>
        <p:txBody>
          <a:bodyPr/>
          <a:lstStyle>
            <a:lvl1pPr>
              <a:defRPr/>
            </a:lvl1pPr>
          </a:lstStyle>
          <a:p>
            <a:pPr lvl="0"/>
            <a:fld id="{6D25D4BF-7DDF-423C-945F-51BB724E0C42}" type="slidenum">
              <a:t>‹N°›</a:t>
            </a:fld>
            <a:endParaRPr lang="fr-FR"/>
          </a:p>
        </p:txBody>
      </p:sp>
    </p:spTree>
    <p:extLst>
      <p:ext uri="{BB962C8B-B14F-4D97-AF65-F5344CB8AC3E}">
        <p14:creationId xmlns:p14="http://schemas.microsoft.com/office/powerpoint/2010/main" val="1936850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FFB16C5-EA19-418D-A636-32356D8297BE}"/>
              </a:ext>
            </a:extLst>
          </p:cNvPr>
          <p:cNvSpPr txBox="1">
            <a:spLocks noGrp="1"/>
          </p:cNvSpPr>
          <p:nvPr>
            <p:ph type="dt" sz="half" idx="7"/>
          </p:nvPr>
        </p:nvSpPr>
        <p:spPr/>
        <p:txBody>
          <a:bodyPr/>
          <a:lstStyle>
            <a:lvl1pPr>
              <a:defRPr/>
            </a:lvl1pPr>
          </a:lstStyle>
          <a:p>
            <a:pPr lvl="0"/>
            <a:endParaRPr lang="fr-FR"/>
          </a:p>
        </p:txBody>
      </p:sp>
      <p:sp>
        <p:nvSpPr>
          <p:cNvPr id="3" name="Espace réservé du pied de page 2">
            <a:extLst>
              <a:ext uri="{FF2B5EF4-FFF2-40B4-BE49-F238E27FC236}">
                <a16:creationId xmlns:a16="http://schemas.microsoft.com/office/drawing/2014/main" id="{3F62A914-9E96-41B2-B808-B110079DA744}"/>
              </a:ext>
            </a:extLst>
          </p:cNvPr>
          <p:cNvSpPr txBox="1">
            <a:spLocks noGrp="1"/>
          </p:cNvSpPr>
          <p:nvPr>
            <p:ph type="ftr" sz="quarter" idx="9"/>
          </p:nvPr>
        </p:nvSpPr>
        <p:spPr/>
        <p:txBody>
          <a:bodyPr/>
          <a:lstStyle>
            <a:lvl1pPr>
              <a:defRPr/>
            </a:lvl1pPr>
          </a:lstStyle>
          <a:p>
            <a:pPr lvl="0"/>
            <a:endParaRPr lang="fr-FR"/>
          </a:p>
        </p:txBody>
      </p:sp>
      <p:sp>
        <p:nvSpPr>
          <p:cNvPr id="4" name="Espace réservé du numéro de diapositive 3">
            <a:extLst>
              <a:ext uri="{FF2B5EF4-FFF2-40B4-BE49-F238E27FC236}">
                <a16:creationId xmlns:a16="http://schemas.microsoft.com/office/drawing/2014/main" id="{6FF0551C-9494-45C4-8D7F-36E4F39B358C}"/>
              </a:ext>
            </a:extLst>
          </p:cNvPr>
          <p:cNvSpPr txBox="1">
            <a:spLocks noGrp="1"/>
          </p:cNvSpPr>
          <p:nvPr>
            <p:ph type="sldNum" sz="quarter" idx="8"/>
          </p:nvPr>
        </p:nvSpPr>
        <p:spPr/>
        <p:txBody>
          <a:bodyPr/>
          <a:lstStyle>
            <a:lvl1pPr>
              <a:defRPr/>
            </a:lvl1pPr>
          </a:lstStyle>
          <a:p>
            <a:pPr lvl="0"/>
            <a:fld id="{96E6CEA7-DACC-454D-88E0-B436C8A5166E}" type="slidenum">
              <a:t>‹N°›</a:t>
            </a:fld>
            <a:endParaRPr lang="fr-FR"/>
          </a:p>
        </p:txBody>
      </p:sp>
    </p:spTree>
    <p:extLst>
      <p:ext uri="{BB962C8B-B14F-4D97-AF65-F5344CB8AC3E}">
        <p14:creationId xmlns:p14="http://schemas.microsoft.com/office/powerpoint/2010/main" val="2672736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E07C69-A373-4664-9BF3-1E165CFDD18B}"/>
              </a:ext>
            </a:extLst>
          </p:cNvPr>
          <p:cNvSpPr txBox="1">
            <a:spLocks noGrp="1"/>
          </p:cNvSpPr>
          <p:nvPr>
            <p:ph type="title"/>
          </p:nvPr>
        </p:nvSpPr>
        <p:spPr>
          <a:xfrm>
            <a:off x="520695" y="712783"/>
            <a:ext cx="2438403" cy="2495553"/>
          </a:xfrm>
        </p:spPr>
        <p:txBody>
          <a:bodyPr anchor="b"/>
          <a:lstStyle>
            <a:lvl1pPr>
              <a:defRP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AC8736E6-4A07-46C6-98D8-C94062C36BEE}"/>
              </a:ext>
            </a:extLst>
          </p:cNvPr>
          <p:cNvSpPr txBox="1">
            <a:spLocks noGrp="1"/>
          </p:cNvSpPr>
          <p:nvPr>
            <p:ph idx="1"/>
          </p:nvPr>
        </p:nvSpPr>
        <p:spPr>
          <a:xfrm>
            <a:off x="3213101" y="1539877"/>
            <a:ext cx="3827458" cy="7597777"/>
          </a:xfrm>
        </p:spPr>
        <p:txBody>
          <a:bodyPr/>
          <a:lstStyle>
            <a:lvl1pPr>
              <a:defRPr sz="3200"/>
            </a:lvl1pPr>
            <a:lvl2pPr>
              <a:defRPr sz="2800"/>
            </a:lvl2pPr>
            <a:lvl3pPr>
              <a:defRPr sz="2400"/>
            </a:lvl3pPr>
            <a:lvl4pPr>
              <a:defRPr sz="2000"/>
            </a:lvl4pPr>
            <a:lvl5pPr>
              <a:defRPr sz="20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52D13BF-58A5-475A-A6A4-E3CDF2B85396}"/>
              </a:ext>
            </a:extLst>
          </p:cNvPr>
          <p:cNvSpPr txBox="1">
            <a:spLocks noGrp="1"/>
          </p:cNvSpPr>
          <p:nvPr>
            <p:ph type="body" idx="2"/>
          </p:nvPr>
        </p:nvSpPr>
        <p:spPr>
          <a:xfrm>
            <a:off x="520695" y="3208336"/>
            <a:ext cx="2438403" cy="5942008"/>
          </a:xfrm>
        </p:spPr>
        <p:txBody>
          <a:bodyPr/>
          <a:lstStyle>
            <a:lvl1pPr marL="0" indent="0">
              <a:buNone/>
              <a:defRPr sz="1600"/>
            </a:lvl1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B26B8FB-1686-43A3-BF73-1F1E7DDCF9CC}"/>
              </a:ext>
            </a:extLst>
          </p:cNvPr>
          <p:cNvSpPr txBox="1">
            <a:spLocks noGrp="1"/>
          </p:cNvSpPr>
          <p:nvPr>
            <p:ph type="dt" sz="half" idx="7"/>
          </p:nvPr>
        </p:nvSpPr>
        <p:spPr/>
        <p:txBody>
          <a:bodyPr/>
          <a:lstStyle>
            <a:lvl1pPr>
              <a:defRPr/>
            </a:lvl1pPr>
          </a:lstStyle>
          <a:p>
            <a:pPr lvl="0"/>
            <a:endParaRPr lang="fr-FR"/>
          </a:p>
        </p:txBody>
      </p:sp>
      <p:sp>
        <p:nvSpPr>
          <p:cNvPr id="6" name="Espace réservé du pied de page 5">
            <a:extLst>
              <a:ext uri="{FF2B5EF4-FFF2-40B4-BE49-F238E27FC236}">
                <a16:creationId xmlns:a16="http://schemas.microsoft.com/office/drawing/2014/main" id="{724CEDB8-7BD7-466F-B9E9-7979337C27EB}"/>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418AD21F-A795-4D96-91CB-339516298878}"/>
              </a:ext>
            </a:extLst>
          </p:cNvPr>
          <p:cNvSpPr txBox="1">
            <a:spLocks noGrp="1"/>
          </p:cNvSpPr>
          <p:nvPr>
            <p:ph type="sldNum" sz="quarter" idx="8"/>
          </p:nvPr>
        </p:nvSpPr>
        <p:spPr/>
        <p:txBody>
          <a:bodyPr/>
          <a:lstStyle>
            <a:lvl1pPr>
              <a:defRPr/>
            </a:lvl1pPr>
          </a:lstStyle>
          <a:p>
            <a:pPr lvl="0"/>
            <a:fld id="{B6239455-8737-4C41-982A-99323CF17606}" type="slidenum">
              <a:t>‹N°›</a:t>
            </a:fld>
            <a:endParaRPr lang="fr-FR"/>
          </a:p>
        </p:txBody>
      </p:sp>
    </p:spTree>
    <p:extLst>
      <p:ext uri="{BB962C8B-B14F-4D97-AF65-F5344CB8AC3E}">
        <p14:creationId xmlns:p14="http://schemas.microsoft.com/office/powerpoint/2010/main" val="370415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C7E9C3F-189D-4E83-A6B2-65FD42C17334}"/>
              </a:ext>
            </a:extLst>
          </p:cNvPr>
          <p:cNvSpPr txBox="1">
            <a:spLocks noGrp="1"/>
          </p:cNvSpPr>
          <p:nvPr>
            <p:ph type="sldNum" sz="quarter" idx="8"/>
          </p:nvPr>
        </p:nvSpPr>
        <p:spPr/>
        <p:txBody>
          <a:bodyPr/>
          <a:lstStyle>
            <a:lvl1pPr>
              <a:defRPr/>
            </a:lvl1pPr>
          </a:lstStyle>
          <a:p>
            <a:pPr lvl="0"/>
            <a:fld id="{800E3F95-995E-4F19-BF42-2574D8F2627B}" type="slidenum">
              <a:t>‹N°›</a:t>
            </a:fld>
            <a:endParaRPr lang="fr-FR"/>
          </a:p>
        </p:txBody>
      </p:sp>
    </p:spTree>
    <p:extLst>
      <p:ext uri="{BB962C8B-B14F-4D97-AF65-F5344CB8AC3E}">
        <p14:creationId xmlns:p14="http://schemas.microsoft.com/office/powerpoint/2010/main" val="210560340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022FE-A8DA-4729-90D9-B8E1A7F8ECD0}"/>
              </a:ext>
            </a:extLst>
          </p:cNvPr>
          <p:cNvSpPr txBox="1">
            <a:spLocks noGrp="1"/>
          </p:cNvSpPr>
          <p:nvPr>
            <p:ph type="title"/>
          </p:nvPr>
        </p:nvSpPr>
        <p:spPr>
          <a:xfrm>
            <a:off x="520695" y="712783"/>
            <a:ext cx="2438403" cy="2495553"/>
          </a:xfrm>
        </p:spPr>
        <p:txBody>
          <a:bodyPr anchor="b"/>
          <a:lstStyle>
            <a:lvl1pPr>
              <a:defRP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13385548-C10A-4EEF-AFE2-8F1F5F34F6B6}"/>
              </a:ext>
            </a:extLst>
          </p:cNvPr>
          <p:cNvSpPr txBox="1">
            <a:spLocks noGrp="1"/>
          </p:cNvSpPr>
          <p:nvPr>
            <p:ph type="pic" idx="1"/>
          </p:nvPr>
        </p:nvSpPr>
        <p:spPr>
          <a:xfrm>
            <a:off x="3213101" y="1539877"/>
            <a:ext cx="3827458" cy="7597777"/>
          </a:xfrm>
        </p:spPr>
        <p:txBody>
          <a:bodyPr/>
          <a:lstStyle>
            <a:lvl1pPr marL="0" indent="0">
              <a:buNone/>
              <a:defRPr sz="3200"/>
            </a:lvl1pPr>
          </a:lstStyle>
          <a:p>
            <a:pPr lvl="0"/>
            <a:endParaRPr lang="fr-FR"/>
          </a:p>
        </p:txBody>
      </p:sp>
      <p:sp>
        <p:nvSpPr>
          <p:cNvPr id="4" name="Espace réservé du texte 3">
            <a:extLst>
              <a:ext uri="{FF2B5EF4-FFF2-40B4-BE49-F238E27FC236}">
                <a16:creationId xmlns:a16="http://schemas.microsoft.com/office/drawing/2014/main" id="{B83906A8-F61D-4C8C-BC73-F82236664FC5}"/>
              </a:ext>
            </a:extLst>
          </p:cNvPr>
          <p:cNvSpPr txBox="1">
            <a:spLocks noGrp="1"/>
          </p:cNvSpPr>
          <p:nvPr>
            <p:ph type="body" idx="2"/>
          </p:nvPr>
        </p:nvSpPr>
        <p:spPr>
          <a:xfrm>
            <a:off x="520695" y="3208336"/>
            <a:ext cx="2438403" cy="5942008"/>
          </a:xfrm>
        </p:spPr>
        <p:txBody>
          <a:bodyPr/>
          <a:lstStyle>
            <a:lvl1pPr marL="0" indent="0">
              <a:buNone/>
              <a:defRPr sz="1600"/>
            </a:lvl1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0A2FFBC-2709-4A28-921F-D23D4D23DD13}"/>
              </a:ext>
            </a:extLst>
          </p:cNvPr>
          <p:cNvSpPr txBox="1">
            <a:spLocks noGrp="1"/>
          </p:cNvSpPr>
          <p:nvPr>
            <p:ph type="dt" sz="half" idx="7"/>
          </p:nvPr>
        </p:nvSpPr>
        <p:spPr/>
        <p:txBody>
          <a:bodyPr/>
          <a:lstStyle>
            <a:lvl1pPr>
              <a:defRPr/>
            </a:lvl1pPr>
          </a:lstStyle>
          <a:p>
            <a:pPr lvl="0"/>
            <a:endParaRPr lang="fr-FR"/>
          </a:p>
        </p:txBody>
      </p:sp>
      <p:sp>
        <p:nvSpPr>
          <p:cNvPr id="6" name="Espace réservé du pied de page 5">
            <a:extLst>
              <a:ext uri="{FF2B5EF4-FFF2-40B4-BE49-F238E27FC236}">
                <a16:creationId xmlns:a16="http://schemas.microsoft.com/office/drawing/2014/main" id="{153928B2-593E-4F78-822F-776E05F59732}"/>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6108F8AA-6306-41FB-AE98-9CF8368CF7CD}"/>
              </a:ext>
            </a:extLst>
          </p:cNvPr>
          <p:cNvSpPr txBox="1">
            <a:spLocks noGrp="1"/>
          </p:cNvSpPr>
          <p:nvPr>
            <p:ph type="sldNum" sz="quarter" idx="8"/>
          </p:nvPr>
        </p:nvSpPr>
        <p:spPr/>
        <p:txBody>
          <a:bodyPr/>
          <a:lstStyle>
            <a:lvl1pPr>
              <a:defRPr/>
            </a:lvl1pPr>
          </a:lstStyle>
          <a:p>
            <a:pPr lvl="0"/>
            <a:fld id="{F7E2A19B-3B41-4C3D-B339-73C27F79BBFC}" type="slidenum">
              <a:t>‹N°›</a:t>
            </a:fld>
            <a:endParaRPr lang="fr-FR"/>
          </a:p>
        </p:txBody>
      </p:sp>
    </p:spTree>
    <p:extLst>
      <p:ext uri="{BB962C8B-B14F-4D97-AF65-F5344CB8AC3E}">
        <p14:creationId xmlns:p14="http://schemas.microsoft.com/office/powerpoint/2010/main" val="1402973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6B454C-9FF8-43EC-8BB1-BE17C616758D}"/>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01F9CA71-24BA-4FC4-8E5B-1E4FDBD5DD8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0FA60A-DC3C-4796-9D3E-407F7B4B27FB}"/>
              </a:ext>
            </a:extLst>
          </p:cNvPr>
          <p:cNvSpPr txBox="1">
            <a:spLocks noGrp="1"/>
          </p:cNvSpPr>
          <p:nvPr>
            <p:ph type="dt" sz="half" idx="7"/>
          </p:nvPr>
        </p:nvSpPr>
        <p:spPr/>
        <p:txBody>
          <a:bodyPr/>
          <a:lstStyle>
            <a:lvl1pPr>
              <a:defRPr/>
            </a:lvl1pPr>
          </a:lstStyle>
          <a:p>
            <a:pPr lvl="0"/>
            <a:endParaRPr lang="fr-FR"/>
          </a:p>
        </p:txBody>
      </p:sp>
      <p:sp>
        <p:nvSpPr>
          <p:cNvPr id="5" name="Espace réservé du pied de page 4">
            <a:extLst>
              <a:ext uri="{FF2B5EF4-FFF2-40B4-BE49-F238E27FC236}">
                <a16:creationId xmlns:a16="http://schemas.microsoft.com/office/drawing/2014/main" id="{BAE46EAD-5C6E-4102-AD79-38C58CCD2BED}"/>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91144415-6CA6-4FD9-AD7C-9D5F993A292B}"/>
              </a:ext>
            </a:extLst>
          </p:cNvPr>
          <p:cNvSpPr txBox="1">
            <a:spLocks noGrp="1"/>
          </p:cNvSpPr>
          <p:nvPr>
            <p:ph type="sldNum" sz="quarter" idx="8"/>
          </p:nvPr>
        </p:nvSpPr>
        <p:spPr/>
        <p:txBody>
          <a:bodyPr/>
          <a:lstStyle>
            <a:lvl1pPr>
              <a:defRPr/>
            </a:lvl1pPr>
          </a:lstStyle>
          <a:p>
            <a:pPr lvl="0"/>
            <a:fld id="{14917454-0044-4BC5-90D5-8EA9FBD16FE6}" type="slidenum">
              <a:t>‹N°›</a:t>
            </a:fld>
            <a:endParaRPr lang="fr-FR"/>
          </a:p>
        </p:txBody>
      </p:sp>
    </p:spTree>
    <p:extLst>
      <p:ext uri="{BB962C8B-B14F-4D97-AF65-F5344CB8AC3E}">
        <p14:creationId xmlns:p14="http://schemas.microsoft.com/office/powerpoint/2010/main" val="170171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719C04D-F8AD-49FD-BF7B-F9D811264DD4}"/>
              </a:ext>
            </a:extLst>
          </p:cNvPr>
          <p:cNvSpPr txBox="1">
            <a:spLocks noGrp="1"/>
          </p:cNvSpPr>
          <p:nvPr>
            <p:ph type="title" orient="vert"/>
          </p:nvPr>
        </p:nvSpPr>
        <p:spPr>
          <a:xfrm>
            <a:off x="5410203" y="569908"/>
            <a:ext cx="1630366" cy="9059866"/>
          </a:xfrm>
        </p:spPr>
        <p:txBody>
          <a:bodyPr vert="eaVert"/>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B824F96D-F386-4CAB-B100-5987396ACC78}"/>
              </a:ext>
            </a:extLst>
          </p:cNvPr>
          <p:cNvSpPr txBox="1">
            <a:spLocks noGrp="1"/>
          </p:cNvSpPr>
          <p:nvPr>
            <p:ph type="body" orient="vert" idx="1"/>
          </p:nvPr>
        </p:nvSpPr>
        <p:spPr>
          <a:xfrm>
            <a:off x="519114" y="569908"/>
            <a:ext cx="4738685" cy="9059866"/>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7FDB12-F19B-48E6-9347-0C1EFB36F69F}"/>
              </a:ext>
            </a:extLst>
          </p:cNvPr>
          <p:cNvSpPr txBox="1">
            <a:spLocks noGrp="1"/>
          </p:cNvSpPr>
          <p:nvPr>
            <p:ph type="dt" sz="half" idx="7"/>
          </p:nvPr>
        </p:nvSpPr>
        <p:spPr/>
        <p:txBody>
          <a:bodyPr/>
          <a:lstStyle>
            <a:lvl1pPr>
              <a:defRPr/>
            </a:lvl1pPr>
          </a:lstStyle>
          <a:p>
            <a:pPr lvl="0"/>
            <a:endParaRPr lang="fr-FR"/>
          </a:p>
        </p:txBody>
      </p:sp>
      <p:sp>
        <p:nvSpPr>
          <p:cNvPr id="5" name="Espace réservé du pied de page 4">
            <a:extLst>
              <a:ext uri="{FF2B5EF4-FFF2-40B4-BE49-F238E27FC236}">
                <a16:creationId xmlns:a16="http://schemas.microsoft.com/office/drawing/2014/main" id="{57EF6B64-4882-4292-9EE2-ACBC3EF79614}"/>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CE846C53-534C-4783-9413-2F518FA1ACD6}"/>
              </a:ext>
            </a:extLst>
          </p:cNvPr>
          <p:cNvSpPr txBox="1">
            <a:spLocks noGrp="1"/>
          </p:cNvSpPr>
          <p:nvPr>
            <p:ph type="sldNum" sz="quarter" idx="8"/>
          </p:nvPr>
        </p:nvSpPr>
        <p:spPr>
          <a:ln w="9528">
            <a:solidFill>
              <a:srgbClr val="92D050"/>
            </a:solidFill>
            <a:prstDash val="solid"/>
          </a:ln>
        </p:spPr>
        <p:txBody>
          <a:bodyPr/>
          <a:lstStyle>
            <a:lvl1pPr>
              <a:defRPr/>
            </a:lvl1pPr>
          </a:lstStyle>
          <a:p>
            <a:pPr lvl="0"/>
            <a:fld id="{FBA28530-C4BE-4ED9-9F14-89D504785AEC}" type="slidenum">
              <a:t>‹N°›</a:t>
            </a:fld>
            <a:endParaRPr lang="fr-FR"/>
          </a:p>
        </p:txBody>
      </p:sp>
    </p:spTree>
    <p:extLst>
      <p:ext uri="{BB962C8B-B14F-4D97-AF65-F5344CB8AC3E}">
        <p14:creationId xmlns:p14="http://schemas.microsoft.com/office/powerpoint/2010/main" val="355671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086-B98C-4208-93CE-A2E8C6739E81}"/>
              </a:ext>
            </a:extLst>
          </p:cNvPr>
          <p:cNvSpPr txBox="1">
            <a:spLocks noGrp="1"/>
          </p:cNvSpPr>
          <p:nvPr>
            <p:ph type="title"/>
          </p:nvPr>
        </p:nvSpPr>
        <p:spPr>
          <a:xfrm>
            <a:off x="515794" y="2665530"/>
            <a:ext cx="6520220" cy="4447495"/>
          </a:xfrm>
        </p:spPr>
        <p:txBody>
          <a:bodyPr anchor="b"/>
          <a:lstStyle>
            <a:lvl1pPr>
              <a:defRPr sz="496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3F61F84A-F761-4E47-A0B1-7100B57C23D3}"/>
              </a:ext>
            </a:extLst>
          </p:cNvPr>
          <p:cNvSpPr txBox="1">
            <a:spLocks noGrp="1"/>
          </p:cNvSpPr>
          <p:nvPr>
            <p:ph type="body" idx="1"/>
          </p:nvPr>
        </p:nvSpPr>
        <p:spPr>
          <a:xfrm>
            <a:off x="515794" y="7155106"/>
            <a:ext cx="6520220" cy="2338834"/>
          </a:xfrm>
        </p:spPr>
        <p:txBody>
          <a:bodyPr/>
          <a:lstStyle>
            <a:lvl1pPr marL="0" indent="0">
              <a:buNone/>
              <a:defRPr sz="1984"/>
            </a:lvl1pPr>
          </a:lstStyle>
          <a:p>
            <a:pPr lvl="0"/>
            <a:r>
              <a:rPr lang="fr-FR"/>
              <a:t>Modifier les styles du texte du masque</a:t>
            </a:r>
          </a:p>
        </p:txBody>
      </p:sp>
      <p:sp>
        <p:nvSpPr>
          <p:cNvPr id="4" name="Date Placeholder 3">
            <a:extLst>
              <a:ext uri="{FF2B5EF4-FFF2-40B4-BE49-F238E27FC236}">
                <a16:creationId xmlns:a16="http://schemas.microsoft.com/office/drawing/2014/main" id="{7706A85D-5654-46CA-8156-C31392D85833}"/>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84E0F03D-6CC6-47C8-8A90-AE0C4F6E7D9C}"/>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63CD5340-EE5A-4961-AE46-09BCD1A2C24E}"/>
              </a:ext>
            </a:extLst>
          </p:cNvPr>
          <p:cNvSpPr txBox="1">
            <a:spLocks noGrp="1"/>
          </p:cNvSpPr>
          <p:nvPr>
            <p:ph type="sldNum" sz="quarter" idx="8"/>
          </p:nvPr>
        </p:nvSpPr>
        <p:spPr/>
        <p:txBody>
          <a:bodyPr/>
          <a:lstStyle>
            <a:lvl1pPr>
              <a:defRPr/>
            </a:lvl1pPr>
          </a:lstStyle>
          <a:p>
            <a:pPr lvl="0"/>
            <a:fld id="{83CC360C-16B0-4CCD-88A9-4027EE5E349C}" type="slidenum">
              <a:t>‹N°›</a:t>
            </a:fld>
            <a:endParaRPr lang="fr-FR"/>
          </a:p>
        </p:txBody>
      </p:sp>
    </p:spTree>
    <p:extLst>
      <p:ext uri="{BB962C8B-B14F-4D97-AF65-F5344CB8AC3E}">
        <p14:creationId xmlns:p14="http://schemas.microsoft.com/office/powerpoint/2010/main" val="28160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FA56-225E-4DC2-94E9-1541CE78F949}"/>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FD6DDD2E-390E-44BA-9CBB-2FC1F3DE6B99}"/>
              </a:ext>
            </a:extLst>
          </p:cNvPr>
          <p:cNvSpPr txBox="1">
            <a:spLocks noGrp="1"/>
          </p:cNvSpPr>
          <p:nvPr>
            <p:ph idx="1"/>
          </p:nvPr>
        </p:nvSpPr>
        <p:spPr>
          <a:xfrm>
            <a:off x="519726" y="2846198"/>
            <a:ext cx="3212863" cy="678386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a:extLst>
              <a:ext uri="{FF2B5EF4-FFF2-40B4-BE49-F238E27FC236}">
                <a16:creationId xmlns:a16="http://schemas.microsoft.com/office/drawing/2014/main" id="{329F87E9-289B-4773-81C1-CC02347AC044}"/>
              </a:ext>
            </a:extLst>
          </p:cNvPr>
          <p:cNvSpPr txBox="1">
            <a:spLocks noGrp="1"/>
          </p:cNvSpPr>
          <p:nvPr>
            <p:ph idx="2"/>
          </p:nvPr>
        </p:nvSpPr>
        <p:spPr>
          <a:xfrm>
            <a:off x="3827084" y="2846198"/>
            <a:ext cx="3212863" cy="678386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a:extLst>
              <a:ext uri="{FF2B5EF4-FFF2-40B4-BE49-F238E27FC236}">
                <a16:creationId xmlns:a16="http://schemas.microsoft.com/office/drawing/2014/main" id="{5872C721-3397-4007-87BA-631EF9BC8FDB}"/>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54712D0E-83B5-4C9C-94A3-2E8437DB04A4}"/>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B5111E56-56AB-4B5B-A6A8-C07E60802AC5}"/>
              </a:ext>
            </a:extLst>
          </p:cNvPr>
          <p:cNvSpPr txBox="1">
            <a:spLocks noGrp="1"/>
          </p:cNvSpPr>
          <p:nvPr>
            <p:ph type="sldNum" sz="quarter" idx="8"/>
          </p:nvPr>
        </p:nvSpPr>
        <p:spPr/>
        <p:txBody>
          <a:bodyPr/>
          <a:lstStyle>
            <a:lvl1pPr>
              <a:defRPr/>
            </a:lvl1pPr>
          </a:lstStyle>
          <a:p>
            <a:pPr lvl="0"/>
            <a:fld id="{8440FBFF-804B-4F09-9AAD-23E8F77E8D8B}" type="slidenum">
              <a:t>‹N°›</a:t>
            </a:fld>
            <a:endParaRPr lang="fr-FR"/>
          </a:p>
        </p:txBody>
      </p:sp>
    </p:spTree>
    <p:extLst>
      <p:ext uri="{BB962C8B-B14F-4D97-AF65-F5344CB8AC3E}">
        <p14:creationId xmlns:p14="http://schemas.microsoft.com/office/powerpoint/2010/main" val="184837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6BCC-BA5E-4867-BC7F-29BFB7F8E11B}"/>
              </a:ext>
            </a:extLst>
          </p:cNvPr>
          <p:cNvSpPr txBox="1">
            <a:spLocks noGrp="1"/>
          </p:cNvSpPr>
          <p:nvPr>
            <p:ph type="title"/>
          </p:nvPr>
        </p:nvSpPr>
        <p:spPr>
          <a:xfrm>
            <a:off x="520714" y="569241"/>
            <a:ext cx="6520220" cy="2066589"/>
          </a:xfrm>
        </p:spPr>
        <p:txBody>
          <a:bodyPr/>
          <a:lstStyle>
            <a:lvl1pP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BF525748-981F-43A0-9DEC-FCE3F6B023ED}"/>
              </a:ext>
            </a:extLst>
          </p:cNvPr>
          <p:cNvSpPr txBox="1">
            <a:spLocks noGrp="1"/>
          </p:cNvSpPr>
          <p:nvPr>
            <p:ph type="body" idx="1"/>
          </p:nvPr>
        </p:nvSpPr>
        <p:spPr>
          <a:xfrm>
            <a:off x="520714" y="2620981"/>
            <a:ext cx="3198095" cy="1284503"/>
          </a:xfrm>
        </p:spPr>
        <p:txBody>
          <a:bodyPr anchor="b"/>
          <a:lstStyle>
            <a:lvl1pPr marL="0" indent="0">
              <a:buNone/>
              <a:defRPr sz="1984" b="1"/>
            </a:lvl1pPr>
          </a:lstStyle>
          <a:p>
            <a:pPr lvl="0"/>
            <a:r>
              <a:rPr lang="fr-FR"/>
              <a:t>Modifier les styles du texte du masque</a:t>
            </a:r>
          </a:p>
        </p:txBody>
      </p:sp>
      <p:sp>
        <p:nvSpPr>
          <p:cNvPr id="4" name="Content Placeholder 3">
            <a:extLst>
              <a:ext uri="{FF2B5EF4-FFF2-40B4-BE49-F238E27FC236}">
                <a16:creationId xmlns:a16="http://schemas.microsoft.com/office/drawing/2014/main" id="{941738A8-EA84-4E8B-8350-A66A238166FA}"/>
              </a:ext>
            </a:extLst>
          </p:cNvPr>
          <p:cNvSpPr txBox="1">
            <a:spLocks noGrp="1"/>
          </p:cNvSpPr>
          <p:nvPr>
            <p:ph idx="2"/>
          </p:nvPr>
        </p:nvSpPr>
        <p:spPr>
          <a:xfrm>
            <a:off x="520714" y="3905484"/>
            <a:ext cx="3198095" cy="574437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a:extLst>
              <a:ext uri="{FF2B5EF4-FFF2-40B4-BE49-F238E27FC236}">
                <a16:creationId xmlns:a16="http://schemas.microsoft.com/office/drawing/2014/main" id="{2DA29C55-80CE-4224-A8E0-35616ABE94C4}"/>
              </a:ext>
            </a:extLst>
          </p:cNvPr>
          <p:cNvSpPr txBox="1">
            <a:spLocks noGrp="1"/>
          </p:cNvSpPr>
          <p:nvPr>
            <p:ph type="body" idx="3"/>
          </p:nvPr>
        </p:nvSpPr>
        <p:spPr>
          <a:xfrm>
            <a:off x="3827084" y="2620981"/>
            <a:ext cx="3213850" cy="1284503"/>
          </a:xfrm>
        </p:spPr>
        <p:txBody>
          <a:bodyPr anchor="b"/>
          <a:lstStyle>
            <a:lvl1pPr marL="0" indent="0">
              <a:buNone/>
              <a:defRPr sz="1984" b="1"/>
            </a:lvl1pPr>
          </a:lstStyle>
          <a:p>
            <a:pPr lvl="0"/>
            <a:r>
              <a:rPr lang="fr-FR"/>
              <a:t>Modifier les styles du texte du masque</a:t>
            </a:r>
          </a:p>
        </p:txBody>
      </p:sp>
      <p:sp>
        <p:nvSpPr>
          <p:cNvPr id="6" name="Content Placeholder 5">
            <a:extLst>
              <a:ext uri="{FF2B5EF4-FFF2-40B4-BE49-F238E27FC236}">
                <a16:creationId xmlns:a16="http://schemas.microsoft.com/office/drawing/2014/main" id="{CD1821C3-7F15-484E-B1B3-2CFBC9DEF8FE}"/>
              </a:ext>
            </a:extLst>
          </p:cNvPr>
          <p:cNvSpPr txBox="1">
            <a:spLocks noGrp="1"/>
          </p:cNvSpPr>
          <p:nvPr>
            <p:ph idx="4"/>
          </p:nvPr>
        </p:nvSpPr>
        <p:spPr>
          <a:xfrm>
            <a:off x="3827084" y="3905484"/>
            <a:ext cx="3213850" cy="574437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a:extLst>
              <a:ext uri="{FF2B5EF4-FFF2-40B4-BE49-F238E27FC236}">
                <a16:creationId xmlns:a16="http://schemas.microsoft.com/office/drawing/2014/main" id="{68D33329-E1A2-4B05-ADA7-00ACCFC90088}"/>
              </a:ext>
            </a:extLst>
          </p:cNvPr>
          <p:cNvSpPr txBox="1">
            <a:spLocks noGrp="1"/>
          </p:cNvSpPr>
          <p:nvPr>
            <p:ph type="dt" sz="half" idx="7"/>
          </p:nvPr>
        </p:nvSpPr>
        <p:spPr/>
        <p:txBody>
          <a:bodyPr/>
          <a:lstStyle>
            <a:lvl1pPr>
              <a:defRPr/>
            </a:lvl1pPr>
          </a:lstStyle>
          <a:p>
            <a:pPr lvl="0"/>
            <a:endParaRPr lang="fr-FR"/>
          </a:p>
        </p:txBody>
      </p:sp>
      <p:sp>
        <p:nvSpPr>
          <p:cNvPr id="8" name="Footer Placeholder 7">
            <a:extLst>
              <a:ext uri="{FF2B5EF4-FFF2-40B4-BE49-F238E27FC236}">
                <a16:creationId xmlns:a16="http://schemas.microsoft.com/office/drawing/2014/main" id="{33D3D8D2-8BBF-4B11-824D-12390EE38E8C}"/>
              </a:ext>
            </a:extLst>
          </p:cNvPr>
          <p:cNvSpPr txBox="1">
            <a:spLocks noGrp="1"/>
          </p:cNvSpPr>
          <p:nvPr>
            <p:ph type="ftr" sz="quarter" idx="9"/>
          </p:nvPr>
        </p:nvSpPr>
        <p:spPr/>
        <p:txBody>
          <a:bodyPr/>
          <a:lstStyle>
            <a:lvl1pPr>
              <a:defRPr/>
            </a:lvl1pPr>
          </a:lstStyle>
          <a:p>
            <a:pPr lvl="0"/>
            <a:endParaRPr lang="fr-FR"/>
          </a:p>
        </p:txBody>
      </p:sp>
      <p:sp>
        <p:nvSpPr>
          <p:cNvPr id="9" name="Slide Number Placeholder 8">
            <a:extLst>
              <a:ext uri="{FF2B5EF4-FFF2-40B4-BE49-F238E27FC236}">
                <a16:creationId xmlns:a16="http://schemas.microsoft.com/office/drawing/2014/main" id="{CC7C6A53-3980-46BB-8C26-0E3FAED4D79F}"/>
              </a:ext>
            </a:extLst>
          </p:cNvPr>
          <p:cNvSpPr txBox="1">
            <a:spLocks noGrp="1"/>
          </p:cNvSpPr>
          <p:nvPr>
            <p:ph type="sldNum" sz="quarter" idx="8"/>
          </p:nvPr>
        </p:nvSpPr>
        <p:spPr/>
        <p:txBody>
          <a:bodyPr/>
          <a:lstStyle>
            <a:lvl1pPr>
              <a:defRPr/>
            </a:lvl1pPr>
          </a:lstStyle>
          <a:p>
            <a:pPr lvl="0"/>
            <a:fld id="{D3343204-18C4-4C08-B878-A1FA4ABEACCC}" type="slidenum">
              <a:t>‹N°›</a:t>
            </a:fld>
            <a:endParaRPr lang="fr-FR"/>
          </a:p>
        </p:txBody>
      </p:sp>
    </p:spTree>
    <p:extLst>
      <p:ext uri="{BB962C8B-B14F-4D97-AF65-F5344CB8AC3E}">
        <p14:creationId xmlns:p14="http://schemas.microsoft.com/office/powerpoint/2010/main" val="310276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DD17-D6E0-4450-A1B4-8A0C9177A501}"/>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Date Placeholder 2">
            <a:extLst>
              <a:ext uri="{FF2B5EF4-FFF2-40B4-BE49-F238E27FC236}">
                <a16:creationId xmlns:a16="http://schemas.microsoft.com/office/drawing/2014/main" id="{890C189D-EDF4-42BF-B868-3DF7E2370543}"/>
              </a:ext>
            </a:extLst>
          </p:cNvPr>
          <p:cNvSpPr txBox="1">
            <a:spLocks noGrp="1"/>
          </p:cNvSpPr>
          <p:nvPr>
            <p:ph type="dt" sz="half" idx="7"/>
          </p:nvPr>
        </p:nvSpPr>
        <p:spPr/>
        <p:txBody>
          <a:bodyPr/>
          <a:lstStyle>
            <a:lvl1pPr>
              <a:defRPr/>
            </a:lvl1pPr>
          </a:lstStyle>
          <a:p>
            <a:pPr lvl="0"/>
            <a:endParaRPr lang="fr-FR"/>
          </a:p>
        </p:txBody>
      </p:sp>
      <p:sp>
        <p:nvSpPr>
          <p:cNvPr id="4" name="Footer Placeholder 3">
            <a:extLst>
              <a:ext uri="{FF2B5EF4-FFF2-40B4-BE49-F238E27FC236}">
                <a16:creationId xmlns:a16="http://schemas.microsoft.com/office/drawing/2014/main" id="{6D34AC5E-CEEC-4EFE-9DBB-E6A4BD95750B}"/>
              </a:ext>
            </a:extLst>
          </p:cNvPr>
          <p:cNvSpPr txBox="1">
            <a:spLocks noGrp="1"/>
          </p:cNvSpPr>
          <p:nvPr>
            <p:ph type="ftr" sz="quarter" idx="9"/>
          </p:nvPr>
        </p:nvSpPr>
        <p:spPr/>
        <p:txBody>
          <a:bodyPr/>
          <a:lstStyle>
            <a:lvl1pPr>
              <a:defRPr/>
            </a:lvl1pPr>
          </a:lstStyle>
          <a:p>
            <a:pPr lvl="0"/>
            <a:endParaRPr lang="fr-FR"/>
          </a:p>
        </p:txBody>
      </p:sp>
      <p:sp>
        <p:nvSpPr>
          <p:cNvPr id="5" name="Slide Number Placeholder 4">
            <a:extLst>
              <a:ext uri="{FF2B5EF4-FFF2-40B4-BE49-F238E27FC236}">
                <a16:creationId xmlns:a16="http://schemas.microsoft.com/office/drawing/2014/main" id="{47841F0D-AA0A-4A63-A7BD-EAF7EBAC6E8A}"/>
              </a:ext>
            </a:extLst>
          </p:cNvPr>
          <p:cNvSpPr txBox="1">
            <a:spLocks noGrp="1"/>
          </p:cNvSpPr>
          <p:nvPr>
            <p:ph type="sldNum" sz="quarter" idx="8"/>
          </p:nvPr>
        </p:nvSpPr>
        <p:spPr/>
        <p:txBody>
          <a:bodyPr/>
          <a:lstStyle>
            <a:lvl1pPr>
              <a:defRPr/>
            </a:lvl1pPr>
          </a:lstStyle>
          <a:p>
            <a:pPr lvl="0"/>
            <a:fld id="{EB7183D6-00B9-41F3-95E3-D1601BEF4608}" type="slidenum">
              <a:t>‹N°›</a:t>
            </a:fld>
            <a:endParaRPr lang="fr-FR"/>
          </a:p>
        </p:txBody>
      </p:sp>
    </p:spTree>
    <p:extLst>
      <p:ext uri="{BB962C8B-B14F-4D97-AF65-F5344CB8AC3E}">
        <p14:creationId xmlns:p14="http://schemas.microsoft.com/office/powerpoint/2010/main" val="105698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EFAB68-0625-41D4-A194-4A66BF83A833}"/>
              </a:ext>
            </a:extLst>
          </p:cNvPr>
          <p:cNvSpPr txBox="1">
            <a:spLocks noGrp="1"/>
          </p:cNvSpPr>
          <p:nvPr>
            <p:ph type="dt" sz="half" idx="7"/>
          </p:nvPr>
        </p:nvSpPr>
        <p:spPr/>
        <p:txBody>
          <a:bodyPr/>
          <a:lstStyle>
            <a:lvl1pPr>
              <a:defRPr/>
            </a:lvl1pPr>
          </a:lstStyle>
          <a:p>
            <a:pPr lvl="0"/>
            <a:endParaRPr lang="fr-FR"/>
          </a:p>
        </p:txBody>
      </p:sp>
      <p:sp>
        <p:nvSpPr>
          <p:cNvPr id="3" name="Footer Placeholder 2">
            <a:extLst>
              <a:ext uri="{FF2B5EF4-FFF2-40B4-BE49-F238E27FC236}">
                <a16:creationId xmlns:a16="http://schemas.microsoft.com/office/drawing/2014/main" id="{A6FDA570-BB01-4ED4-8A39-5FB361AA1BF5}"/>
              </a:ext>
            </a:extLst>
          </p:cNvPr>
          <p:cNvSpPr txBox="1">
            <a:spLocks noGrp="1"/>
          </p:cNvSpPr>
          <p:nvPr>
            <p:ph type="ftr" sz="quarter" idx="9"/>
          </p:nvPr>
        </p:nvSpPr>
        <p:spPr/>
        <p:txBody>
          <a:bodyPr/>
          <a:lstStyle>
            <a:lvl1pPr>
              <a:defRPr/>
            </a:lvl1pPr>
          </a:lstStyle>
          <a:p>
            <a:pPr lvl="0"/>
            <a:endParaRPr lang="fr-FR"/>
          </a:p>
        </p:txBody>
      </p:sp>
      <p:sp>
        <p:nvSpPr>
          <p:cNvPr id="4" name="Slide Number Placeholder 3">
            <a:extLst>
              <a:ext uri="{FF2B5EF4-FFF2-40B4-BE49-F238E27FC236}">
                <a16:creationId xmlns:a16="http://schemas.microsoft.com/office/drawing/2014/main" id="{F703C856-743D-488B-A699-FF6550802F13}"/>
              </a:ext>
            </a:extLst>
          </p:cNvPr>
          <p:cNvSpPr txBox="1">
            <a:spLocks noGrp="1"/>
          </p:cNvSpPr>
          <p:nvPr>
            <p:ph type="sldNum" sz="quarter" idx="8"/>
          </p:nvPr>
        </p:nvSpPr>
        <p:spPr/>
        <p:txBody>
          <a:bodyPr/>
          <a:lstStyle>
            <a:lvl1pPr>
              <a:defRPr/>
            </a:lvl1pPr>
          </a:lstStyle>
          <a:p>
            <a:pPr lvl="0"/>
            <a:fld id="{7796C8D8-3A73-4267-9195-ED1D39B3BE49}" type="slidenum">
              <a:t>‹N°›</a:t>
            </a:fld>
            <a:endParaRPr lang="fr-FR"/>
          </a:p>
        </p:txBody>
      </p:sp>
    </p:spTree>
    <p:extLst>
      <p:ext uri="{BB962C8B-B14F-4D97-AF65-F5344CB8AC3E}">
        <p14:creationId xmlns:p14="http://schemas.microsoft.com/office/powerpoint/2010/main" val="6305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28C3-D7EC-4F78-82B6-58FDDB211C4C}"/>
              </a:ext>
            </a:extLst>
          </p:cNvPr>
          <p:cNvSpPr txBox="1">
            <a:spLocks noGrp="1"/>
          </p:cNvSpPr>
          <p:nvPr>
            <p:ph type="title"/>
          </p:nvPr>
        </p:nvSpPr>
        <p:spPr>
          <a:xfrm>
            <a:off x="520714" y="712783"/>
            <a:ext cx="2438192" cy="2494757"/>
          </a:xfrm>
        </p:spPr>
        <p:txBody>
          <a:bodyPr anchor="b"/>
          <a:lstStyle>
            <a:lvl1pPr>
              <a:defRPr sz="2645"/>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CE2F8242-0F5F-402B-8911-1C51CC2341A4}"/>
              </a:ext>
            </a:extLst>
          </p:cNvPr>
          <p:cNvSpPr txBox="1">
            <a:spLocks noGrp="1"/>
          </p:cNvSpPr>
          <p:nvPr>
            <p:ph idx="1"/>
          </p:nvPr>
        </p:nvSpPr>
        <p:spPr>
          <a:xfrm>
            <a:off x="3213850" y="1539428"/>
            <a:ext cx="3827084" cy="7598115"/>
          </a:xfrm>
        </p:spPr>
        <p:txBody>
          <a:bodyPr/>
          <a:lstStyle>
            <a:lvl1pPr>
              <a:defRPr sz="2645"/>
            </a:lvl1pPr>
            <a:lvl2pPr>
              <a:defRPr sz="2315"/>
            </a:lvl2pPr>
            <a:lvl3pPr>
              <a:defRPr sz="1984"/>
            </a:lvl3pPr>
            <a:lvl4pPr>
              <a:defRPr sz="1653"/>
            </a:lvl4pPr>
            <a:lvl5pPr>
              <a:defRPr sz="1653"/>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a:extLst>
              <a:ext uri="{FF2B5EF4-FFF2-40B4-BE49-F238E27FC236}">
                <a16:creationId xmlns:a16="http://schemas.microsoft.com/office/drawing/2014/main" id="{FC5768F3-408B-4D32-A28E-BFDB0C5C60A7}"/>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fr-FR"/>
              <a:t>Modifier les styles du texte du masque</a:t>
            </a:r>
          </a:p>
        </p:txBody>
      </p:sp>
      <p:sp>
        <p:nvSpPr>
          <p:cNvPr id="5" name="Date Placeholder 4">
            <a:extLst>
              <a:ext uri="{FF2B5EF4-FFF2-40B4-BE49-F238E27FC236}">
                <a16:creationId xmlns:a16="http://schemas.microsoft.com/office/drawing/2014/main" id="{95173D95-2069-4DEA-AFA0-E49CDADDF185}"/>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68051D7A-94E9-4576-A744-6EDEA9A4D2C4}"/>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03AE09BE-332B-4824-B1E5-D83E9C30EDBD}"/>
              </a:ext>
            </a:extLst>
          </p:cNvPr>
          <p:cNvSpPr txBox="1">
            <a:spLocks noGrp="1"/>
          </p:cNvSpPr>
          <p:nvPr>
            <p:ph type="sldNum" sz="quarter" idx="8"/>
          </p:nvPr>
        </p:nvSpPr>
        <p:spPr/>
        <p:txBody>
          <a:bodyPr/>
          <a:lstStyle>
            <a:lvl1pPr>
              <a:defRPr/>
            </a:lvl1pPr>
          </a:lstStyle>
          <a:p>
            <a:pPr lvl="0"/>
            <a:fld id="{D2A85B8F-796D-4239-866C-DFB6576E2E3E}" type="slidenum">
              <a:t>‹N°›</a:t>
            </a:fld>
            <a:endParaRPr lang="fr-FR"/>
          </a:p>
        </p:txBody>
      </p:sp>
    </p:spTree>
    <p:extLst>
      <p:ext uri="{BB962C8B-B14F-4D97-AF65-F5344CB8AC3E}">
        <p14:creationId xmlns:p14="http://schemas.microsoft.com/office/powerpoint/2010/main" val="34231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E560-BC42-4A83-A83A-49C533803A03}"/>
              </a:ext>
            </a:extLst>
          </p:cNvPr>
          <p:cNvSpPr txBox="1">
            <a:spLocks noGrp="1"/>
          </p:cNvSpPr>
          <p:nvPr>
            <p:ph type="title"/>
          </p:nvPr>
        </p:nvSpPr>
        <p:spPr>
          <a:xfrm>
            <a:off x="520714" y="712783"/>
            <a:ext cx="2438192" cy="2494757"/>
          </a:xfrm>
        </p:spPr>
        <p:txBody>
          <a:bodyPr anchor="b"/>
          <a:lstStyle>
            <a:lvl1pPr>
              <a:defRPr sz="2645"/>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id="{D6CC97F6-A68C-4BFC-8813-E75D23210859}"/>
              </a:ext>
            </a:extLst>
          </p:cNvPr>
          <p:cNvSpPr txBox="1">
            <a:spLocks noGrp="1"/>
          </p:cNvSpPr>
          <p:nvPr>
            <p:ph type="pic" idx="1"/>
          </p:nvPr>
        </p:nvSpPr>
        <p:spPr>
          <a:xfrm>
            <a:off x="3213850" y="1539428"/>
            <a:ext cx="3827084" cy="7598115"/>
          </a:xfrm>
        </p:spPr>
        <p:txBody>
          <a:bodyPr/>
          <a:lstStyle>
            <a:lvl1pPr marL="0" indent="0">
              <a:buNone/>
              <a:defRPr sz="2645"/>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id="{7107E31C-07AB-496D-A542-D76EC28AF92E}"/>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fr-FR"/>
              <a:t>Modifier les styles du texte du masque</a:t>
            </a:r>
          </a:p>
        </p:txBody>
      </p:sp>
      <p:sp>
        <p:nvSpPr>
          <p:cNvPr id="5" name="Date Placeholder 4">
            <a:extLst>
              <a:ext uri="{FF2B5EF4-FFF2-40B4-BE49-F238E27FC236}">
                <a16:creationId xmlns:a16="http://schemas.microsoft.com/office/drawing/2014/main" id="{C6048C8F-38DB-4BA0-9BA7-1334F89D1BCF}"/>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F7AF9A68-D9A4-4B5B-955A-8275D30C78C7}"/>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137C2A33-3EA9-4747-A373-B170FFF7DF03}"/>
              </a:ext>
            </a:extLst>
          </p:cNvPr>
          <p:cNvSpPr txBox="1">
            <a:spLocks noGrp="1"/>
          </p:cNvSpPr>
          <p:nvPr>
            <p:ph type="sldNum" sz="quarter" idx="8"/>
          </p:nvPr>
        </p:nvSpPr>
        <p:spPr/>
        <p:txBody>
          <a:bodyPr/>
          <a:lstStyle>
            <a:lvl1pPr>
              <a:defRPr/>
            </a:lvl1pPr>
          </a:lstStyle>
          <a:p>
            <a:pPr lvl="0"/>
            <a:fld id="{22C87234-9A91-4C7C-BCF7-30FE75654309}" type="slidenum">
              <a:t>‹N°›</a:t>
            </a:fld>
            <a:endParaRPr lang="fr-FR"/>
          </a:p>
        </p:txBody>
      </p:sp>
    </p:spTree>
    <p:extLst>
      <p:ext uri="{BB962C8B-B14F-4D97-AF65-F5344CB8AC3E}">
        <p14:creationId xmlns:p14="http://schemas.microsoft.com/office/powerpoint/2010/main" val="305119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E4BFB5-02C0-4C45-B82F-CB8D3077F68A}"/>
              </a:ext>
            </a:extLst>
          </p:cNvPr>
          <p:cNvSpPr txBox="1">
            <a:spLocks noGrp="1"/>
          </p:cNvSpPr>
          <p:nvPr>
            <p:ph type="title"/>
          </p:nvPr>
        </p:nvSpPr>
        <p:spPr>
          <a:xfrm>
            <a:off x="519726" y="569241"/>
            <a:ext cx="6520220" cy="206658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a:extLst>
              <a:ext uri="{FF2B5EF4-FFF2-40B4-BE49-F238E27FC236}">
                <a16:creationId xmlns:a16="http://schemas.microsoft.com/office/drawing/2014/main" id="{AE7D7E0B-31DA-4001-8EC8-5F4A96882D44}"/>
              </a:ext>
            </a:extLst>
          </p:cNvPr>
          <p:cNvSpPr txBox="1">
            <a:spLocks noGrp="1"/>
          </p:cNvSpPr>
          <p:nvPr>
            <p:ph type="body" idx="1"/>
          </p:nvPr>
        </p:nvSpPr>
        <p:spPr>
          <a:xfrm>
            <a:off x="519726" y="2846198"/>
            <a:ext cx="6520220" cy="6783860"/>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48CBAF81-284C-4170-B57D-3E659EF05AD2}"/>
              </a:ext>
            </a:extLst>
          </p:cNvPr>
          <p:cNvSpPr txBox="1">
            <a:spLocks noGrp="1"/>
          </p:cNvSpPr>
          <p:nvPr>
            <p:ph type="dt" sz="half" idx="2"/>
          </p:nvPr>
        </p:nvSpPr>
        <p:spPr>
          <a:xfrm>
            <a:off x="519726"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endParaRPr lang="fr-FR"/>
          </a:p>
        </p:txBody>
      </p:sp>
      <p:sp>
        <p:nvSpPr>
          <p:cNvPr id="5" name="Footer Placeholder 4">
            <a:extLst>
              <a:ext uri="{FF2B5EF4-FFF2-40B4-BE49-F238E27FC236}">
                <a16:creationId xmlns:a16="http://schemas.microsoft.com/office/drawing/2014/main" id="{59A7F56B-53BE-4F13-879D-64C34E68A68C}"/>
              </a:ext>
            </a:extLst>
          </p:cNvPr>
          <p:cNvSpPr txBox="1">
            <a:spLocks noGrp="1"/>
          </p:cNvSpPr>
          <p:nvPr>
            <p:ph type="ftr" sz="quarter" idx="3"/>
          </p:nvPr>
        </p:nvSpPr>
        <p:spPr>
          <a:xfrm>
            <a:off x="2504139" y="9909727"/>
            <a:ext cx="2551386" cy="569241"/>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endParaRPr lang="fr-FR"/>
          </a:p>
        </p:txBody>
      </p:sp>
      <p:sp>
        <p:nvSpPr>
          <p:cNvPr id="6" name="Slide Number Placeholder 5">
            <a:extLst>
              <a:ext uri="{FF2B5EF4-FFF2-40B4-BE49-F238E27FC236}">
                <a16:creationId xmlns:a16="http://schemas.microsoft.com/office/drawing/2014/main" id="{F6AFCB85-43D2-462B-B985-782C1052C2ED}"/>
              </a:ext>
            </a:extLst>
          </p:cNvPr>
          <p:cNvSpPr txBox="1">
            <a:spLocks noGrp="1"/>
          </p:cNvSpPr>
          <p:nvPr>
            <p:ph type="sldNum" sz="quarter" idx="4"/>
          </p:nvPr>
        </p:nvSpPr>
        <p:spPr>
          <a:xfrm>
            <a:off x="5339017"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fld id="{DED98C3B-3C64-4C3B-847E-265A7C19402E}"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755934" rtl="0" fontAlgn="auto" hangingPunct="1">
        <a:lnSpc>
          <a:spcPct val="90000"/>
        </a:lnSpc>
        <a:spcBef>
          <a:spcPts val="0"/>
        </a:spcBef>
        <a:spcAft>
          <a:spcPts val="0"/>
        </a:spcAft>
        <a:buNone/>
        <a:tabLst/>
        <a:defRPr lang="fr-FR" sz="3637" b="0" i="0" u="none" strike="noStrike" kern="1200" cap="none" spc="0" baseline="0">
          <a:solidFill>
            <a:srgbClr val="000000"/>
          </a:solidFill>
          <a:uFillTx/>
          <a:latin typeface="Calibri Light"/>
        </a:defRPr>
      </a:lvl1pPr>
    </p:titleStyle>
    <p:bodyStyle>
      <a:lvl1pPr marL="188988" marR="0" lvl="0" indent="-188988" algn="l" defTabSz="755934" rtl="0" fontAlgn="auto" hangingPunct="1">
        <a:lnSpc>
          <a:spcPct val="90000"/>
        </a:lnSpc>
        <a:spcBef>
          <a:spcPts val="825"/>
        </a:spcBef>
        <a:spcAft>
          <a:spcPts val="0"/>
        </a:spcAft>
        <a:buSzPct val="100000"/>
        <a:buFont typeface="Arial" pitchFamily="34"/>
        <a:buChar char="•"/>
        <a:tabLst/>
        <a:defRPr lang="fr-FR" sz="2315" b="0" i="0" u="none" strike="noStrike" kern="1200" cap="none" spc="0" baseline="0">
          <a:solidFill>
            <a:srgbClr val="000000"/>
          </a:solidFill>
          <a:uFillTx/>
          <a:latin typeface="Calibri"/>
        </a:defRPr>
      </a:lvl1pPr>
      <a:lvl2pPr marL="566955" marR="0" lvl="1" indent="-188988" algn="l" defTabSz="755934" rtl="0" fontAlgn="auto" hangingPunct="1">
        <a:lnSpc>
          <a:spcPct val="90000"/>
        </a:lnSpc>
        <a:spcBef>
          <a:spcPts val="415"/>
        </a:spcBef>
        <a:spcAft>
          <a:spcPts val="0"/>
        </a:spcAft>
        <a:buSzPct val="100000"/>
        <a:buFont typeface="Arial" pitchFamily="34"/>
        <a:buChar char="•"/>
        <a:tabLst/>
        <a:defRPr lang="fr-FR" sz="1984" b="0" i="0" u="none" strike="noStrike" kern="1200" cap="none" spc="0" baseline="0">
          <a:solidFill>
            <a:srgbClr val="000000"/>
          </a:solidFill>
          <a:uFillTx/>
          <a:latin typeface="Calibri"/>
        </a:defRPr>
      </a:lvl2pPr>
      <a:lvl3pPr marL="944913" marR="0" lvl="2" indent="-188988" algn="l" defTabSz="755934" rtl="0" fontAlgn="auto" hangingPunct="1">
        <a:lnSpc>
          <a:spcPct val="90000"/>
        </a:lnSpc>
        <a:spcBef>
          <a:spcPts val="415"/>
        </a:spcBef>
        <a:spcAft>
          <a:spcPts val="0"/>
        </a:spcAft>
        <a:buSzPct val="100000"/>
        <a:buFont typeface="Arial" pitchFamily="34"/>
        <a:buChar char="•"/>
        <a:tabLst/>
        <a:defRPr lang="fr-FR" sz="1653" b="0" i="0" u="none" strike="noStrike" kern="1200" cap="none" spc="0" baseline="0">
          <a:solidFill>
            <a:srgbClr val="000000"/>
          </a:solidFill>
          <a:uFillTx/>
          <a:latin typeface="Calibri"/>
        </a:defRPr>
      </a:lvl3pPr>
      <a:lvl4pPr marL="1322880" marR="0" lvl="3" indent="-188988" algn="l" defTabSz="755934" rtl="0" fontAlgn="auto" hangingPunct="1">
        <a:lnSpc>
          <a:spcPct val="90000"/>
        </a:lnSpc>
        <a:spcBef>
          <a:spcPts val="415"/>
        </a:spcBef>
        <a:spcAft>
          <a:spcPts val="0"/>
        </a:spcAft>
        <a:buSzPct val="100000"/>
        <a:buFont typeface="Arial" pitchFamily="34"/>
        <a:buChar char="•"/>
        <a:tabLst/>
        <a:defRPr lang="fr-FR" sz="1488" b="0" i="0" u="none" strike="noStrike" kern="1200" cap="none" spc="0" baseline="0">
          <a:solidFill>
            <a:srgbClr val="000000"/>
          </a:solidFill>
          <a:uFillTx/>
          <a:latin typeface="Calibri"/>
        </a:defRPr>
      </a:lvl4pPr>
      <a:lvl5pPr marL="1700857" marR="0" lvl="4" indent="-188988" algn="l" defTabSz="755934" rtl="0" fontAlgn="auto" hangingPunct="1">
        <a:lnSpc>
          <a:spcPct val="90000"/>
        </a:lnSpc>
        <a:spcBef>
          <a:spcPts val="415"/>
        </a:spcBef>
        <a:spcAft>
          <a:spcPts val="0"/>
        </a:spcAft>
        <a:buSzPct val="100000"/>
        <a:buFont typeface="Arial" pitchFamily="34"/>
        <a:buChar char="•"/>
        <a:tabLst/>
        <a:defRPr lang="fr-FR"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7F03E42-9842-4673-A47B-5844B96A1C73}"/>
              </a:ext>
            </a:extLst>
          </p:cNvPr>
          <p:cNvSpPr txBox="1">
            <a:spLocks noGrp="1"/>
          </p:cNvSpPr>
          <p:nvPr>
            <p:ph type="title"/>
          </p:nvPr>
        </p:nvSpPr>
        <p:spPr>
          <a:xfrm>
            <a:off x="519114" y="569908"/>
            <a:ext cx="6521445" cy="2065336"/>
          </a:xfrm>
          <a:prstGeom prst="rect">
            <a:avLst/>
          </a:prstGeom>
          <a:noFill/>
          <a:ln>
            <a:noFill/>
          </a:ln>
        </p:spPr>
        <p:txBody>
          <a:bodyPr vert="horz" wrap="square" lIns="91440" tIns="45720" rIns="91440" bIns="45720" anchor="ctr" anchorCtr="0" compatLnSpc="1">
            <a:normAutofit/>
          </a:bodyPr>
          <a:lstStyle/>
          <a:p>
            <a:pPr lvl="0"/>
            <a:r>
              <a:rPr lang="fr-FR"/>
              <a:t>Modifiez le style du titre</a:t>
            </a:r>
          </a:p>
        </p:txBody>
      </p:sp>
      <p:sp>
        <p:nvSpPr>
          <p:cNvPr id="3" name="Espace réservé du texte 2">
            <a:extLst>
              <a:ext uri="{FF2B5EF4-FFF2-40B4-BE49-F238E27FC236}">
                <a16:creationId xmlns:a16="http://schemas.microsoft.com/office/drawing/2014/main" id="{B3166C90-F4E0-4016-A14A-366AB871F816}"/>
              </a:ext>
            </a:extLst>
          </p:cNvPr>
          <p:cNvSpPr txBox="1">
            <a:spLocks noGrp="1"/>
          </p:cNvSpPr>
          <p:nvPr>
            <p:ph type="body" idx="1"/>
          </p:nvPr>
        </p:nvSpPr>
        <p:spPr>
          <a:xfrm>
            <a:off x="519114" y="2846390"/>
            <a:ext cx="6521445" cy="6783384"/>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85F78B-A05B-483E-A838-A8E9CBAB7BC1}"/>
              </a:ext>
            </a:extLst>
          </p:cNvPr>
          <p:cNvSpPr txBox="1">
            <a:spLocks noGrp="1"/>
          </p:cNvSpPr>
          <p:nvPr>
            <p:ph type="dt" sz="half" idx="2"/>
          </p:nvPr>
        </p:nvSpPr>
        <p:spPr>
          <a:xfrm>
            <a:off x="519114" y="9909179"/>
            <a:ext cx="1701798" cy="569908"/>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a:p>
        </p:txBody>
      </p:sp>
      <p:sp>
        <p:nvSpPr>
          <p:cNvPr id="5" name="Espace réservé du pied de page 4">
            <a:extLst>
              <a:ext uri="{FF2B5EF4-FFF2-40B4-BE49-F238E27FC236}">
                <a16:creationId xmlns:a16="http://schemas.microsoft.com/office/drawing/2014/main" id="{5E956FB1-D688-4E1A-A7F9-FBD64B8ECF80}"/>
              </a:ext>
            </a:extLst>
          </p:cNvPr>
          <p:cNvSpPr txBox="1">
            <a:spLocks noGrp="1"/>
          </p:cNvSpPr>
          <p:nvPr>
            <p:ph type="ftr" sz="quarter" idx="3"/>
          </p:nvPr>
        </p:nvSpPr>
        <p:spPr>
          <a:xfrm>
            <a:off x="2503490" y="9909179"/>
            <a:ext cx="2552703" cy="569908"/>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a:p>
        </p:txBody>
      </p:sp>
      <p:sp>
        <p:nvSpPr>
          <p:cNvPr id="6" name="Espace réservé du numéro de diapositive 5">
            <a:extLst>
              <a:ext uri="{FF2B5EF4-FFF2-40B4-BE49-F238E27FC236}">
                <a16:creationId xmlns:a16="http://schemas.microsoft.com/office/drawing/2014/main" id="{53673819-7764-4128-B410-D37C4058B6CD}"/>
              </a:ext>
            </a:extLst>
          </p:cNvPr>
          <p:cNvSpPr txBox="1">
            <a:spLocks noGrp="1"/>
          </p:cNvSpPr>
          <p:nvPr>
            <p:ph type="sldNum" sz="quarter" idx="4"/>
          </p:nvPr>
        </p:nvSpPr>
        <p:spPr>
          <a:xfrm>
            <a:off x="5338760" y="9909179"/>
            <a:ext cx="1701798" cy="569908"/>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46AB7EE3-F51C-47FB-839A-13A8013CD8B1}" type="slidenum">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sv-paca.fr/inscription" TargetMode="External"/><Relationship Id="rId13" Type="http://schemas.openxmlformats.org/officeDocument/2006/relationships/hyperlink" Target="mailto:rgiovinazzo@sonito.fr" TargetMode="External"/><Relationship Id="rId18" Type="http://schemas.openxmlformats.org/officeDocument/2006/relationships/image" Target="../media/image9.png"/><Relationship Id="rId3" Type="http://schemas.openxmlformats.org/officeDocument/2006/relationships/hyperlink" Target="Note%20nationale%20abeille%20reglementation%20version%20consolid&#233;e_04-2023_vf.pdf" TargetMode="External"/><Relationship Id="rId7" Type="http://schemas.openxmlformats.org/officeDocument/2006/relationships/image" Target="../media/image4.jpeg"/><Relationship Id="rId12" Type="http://schemas.openxmlformats.org/officeDocument/2006/relationships/image" Target="../media/image6.jpeg"/><Relationship Id="rId17" Type="http://schemas.openxmlformats.org/officeDocument/2006/relationships/image" Target="../media/image8.png"/><Relationship Id="rId2" Type="http://schemas.openxmlformats.org/officeDocument/2006/relationships/image" Target="../media/image1.jpeg"/><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5.jpeg"/><Relationship Id="rId5" Type="http://schemas.openxmlformats.org/officeDocument/2006/relationships/image" Target="../media/image2.png"/><Relationship Id="rId15" Type="http://schemas.openxmlformats.org/officeDocument/2006/relationships/hyperlink" Target="mailto:contact@paca.chambagri.fr" TargetMode="External"/><Relationship Id="rId10" Type="http://schemas.openxmlformats.org/officeDocument/2006/relationships/hyperlink" Target="http://draaf.paca.agriculture.gouv.fr/Bulletin-de-Sante-du-Vegetal-BSV" TargetMode="External"/><Relationship Id="rId4" Type="http://schemas.openxmlformats.org/officeDocument/2006/relationships/hyperlink" Target="https://ecophytopic.fr/sites/default/files/2023-05/Note%20Flore%20BORDS%20de%20CHAMPS%20BSV-Biodiv%20-%20131022%20V5.2.pdf" TargetMode="External"/><Relationship Id="rId9" Type="http://schemas.openxmlformats.org/officeDocument/2006/relationships/hyperlink" Target="mailto:bsv@paca.chambagri.fr" TargetMode="External"/><Relationship Id="rId14" Type="http://schemas.openxmlformats.org/officeDocument/2006/relationships/hyperlink" Target="mailto:cboudot.sonito@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0.png"/><Relationship Id="rId7" Type="http://schemas.openxmlformats.org/officeDocument/2006/relationships/image" Target="../media/image18.jpeg"/><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hyperlink" Target="mailto:bsv@paca.chambagri.fr" TargetMode="External"/><Relationship Id="rId3" Type="http://schemas.openxmlformats.org/officeDocument/2006/relationships/image" Target="../media/image10.png"/><Relationship Id="rId7" Type="http://schemas.openxmlformats.org/officeDocument/2006/relationships/hyperlink" Target="http://www.bsv-paca.fr/inscription" TargetMode="Externa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hyperlink" Target="http://draaf.paca.agriculture.gouv.fr/Bulletin-de-Sante-du-Vegetal-BSV"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pic>
        <p:nvPicPr>
          <p:cNvPr id="2" name="Image 19" descr="Une image contenant légume, tomate&#10;&#10;Description générée avec un niveau de confiance très élevé">
            <a:extLst>
              <a:ext uri="{FF2B5EF4-FFF2-40B4-BE49-F238E27FC236}">
                <a16:creationId xmlns:a16="http://schemas.microsoft.com/office/drawing/2014/main" id="{A51FF835-2E68-44D8-9712-7249E58B0640}"/>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0" y="4489"/>
            <a:ext cx="7559673" cy="2681999"/>
          </a:xfrm>
          <a:prstGeom prst="rect">
            <a:avLst/>
          </a:prstGeom>
          <a:noFill/>
          <a:ln cap="flat">
            <a:noFill/>
          </a:ln>
        </p:spPr>
      </p:pic>
      <p:cxnSp>
        <p:nvCxnSpPr>
          <p:cNvPr id="3" name="Connecteur droit 13">
            <a:extLst>
              <a:ext uri="{FF2B5EF4-FFF2-40B4-BE49-F238E27FC236}">
                <a16:creationId xmlns:a16="http://schemas.microsoft.com/office/drawing/2014/main" id="{906861E0-BEB7-4807-9DB5-E090621D2AF7}"/>
              </a:ext>
            </a:extLst>
          </p:cNvPr>
          <p:cNvCxnSpPr/>
          <p:nvPr/>
        </p:nvCxnSpPr>
        <p:spPr>
          <a:xfrm>
            <a:off x="2678323" y="2824490"/>
            <a:ext cx="0" cy="7867324"/>
          </a:xfrm>
          <a:prstGeom prst="straightConnector1">
            <a:avLst/>
          </a:prstGeom>
          <a:noFill/>
          <a:ln w="19046" cap="flat">
            <a:solidFill>
              <a:srgbClr val="2FB497"/>
            </a:solidFill>
            <a:prstDash val="solid"/>
            <a:miter/>
          </a:ln>
        </p:spPr>
      </p:cxnSp>
      <p:sp>
        <p:nvSpPr>
          <p:cNvPr id="4" name="ZoneTexte 16">
            <a:extLst>
              <a:ext uri="{FF2B5EF4-FFF2-40B4-BE49-F238E27FC236}">
                <a16:creationId xmlns:a16="http://schemas.microsoft.com/office/drawing/2014/main" id="{F50DFFD1-A82D-4BD3-A182-7FE01D6392CB}"/>
              </a:ext>
            </a:extLst>
          </p:cNvPr>
          <p:cNvSpPr txBox="1"/>
          <p:nvPr/>
        </p:nvSpPr>
        <p:spPr>
          <a:xfrm>
            <a:off x="966539" y="1133691"/>
            <a:ext cx="5658663" cy="83099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4800" b="1" i="0" u="none" strike="noStrike" kern="1200" cap="none" spc="0" baseline="0" dirty="0">
                <a:solidFill>
                  <a:srgbClr val="FFFFFF"/>
                </a:solidFill>
                <a:effectLst>
                  <a:outerShdw dist="38096" dir="2700000">
                    <a:srgbClr val="000000"/>
                  </a:outerShdw>
                </a:effectLst>
                <a:uFillTx/>
                <a:latin typeface="Calibri"/>
              </a:rPr>
              <a:t>Tomate d’industrie</a:t>
            </a:r>
          </a:p>
        </p:txBody>
      </p:sp>
      <p:sp>
        <p:nvSpPr>
          <p:cNvPr id="5" name="ZoneTexte 19">
            <a:extLst>
              <a:ext uri="{FF2B5EF4-FFF2-40B4-BE49-F238E27FC236}">
                <a16:creationId xmlns:a16="http://schemas.microsoft.com/office/drawing/2014/main" id="{2EB9F653-DB77-41B2-9B68-2B3B93BFC710}"/>
              </a:ext>
            </a:extLst>
          </p:cNvPr>
          <p:cNvSpPr txBox="1"/>
          <p:nvPr/>
        </p:nvSpPr>
        <p:spPr>
          <a:xfrm>
            <a:off x="0" y="2824490"/>
            <a:ext cx="2700003"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262626"/>
                </a:solidFill>
                <a:uFillTx/>
                <a:latin typeface="Arial" pitchFamily="34"/>
                <a:cs typeface="Arial" pitchFamily="34"/>
              </a:rPr>
              <a:t>n°1</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dirty="0">
                <a:solidFill>
                  <a:srgbClr val="262626"/>
                </a:solidFill>
                <a:latin typeface="Arial" pitchFamily="34"/>
                <a:cs typeface="Arial" pitchFamily="34"/>
              </a:rPr>
              <a:t>11 mai </a:t>
            </a:r>
            <a:r>
              <a:rPr lang="fr-FR" sz="1400" b="1" i="0" u="none" strike="noStrike" kern="1200" cap="none" spc="0" baseline="0" dirty="0">
                <a:solidFill>
                  <a:srgbClr val="262626"/>
                </a:solidFill>
                <a:uFillTx/>
                <a:latin typeface="Arial" pitchFamily="34"/>
                <a:cs typeface="Arial" pitchFamily="34"/>
              </a:rPr>
              <a:t>2023</a:t>
            </a:r>
          </a:p>
        </p:txBody>
      </p:sp>
      <p:sp>
        <p:nvSpPr>
          <p:cNvPr id="6" name="ZoneTexte 22">
            <a:extLst>
              <a:ext uri="{FF2B5EF4-FFF2-40B4-BE49-F238E27FC236}">
                <a16:creationId xmlns:a16="http://schemas.microsoft.com/office/drawing/2014/main" id="{ED84DA9B-1D4D-433F-A888-AF8D4FE3C095}"/>
              </a:ext>
            </a:extLst>
          </p:cNvPr>
          <p:cNvSpPr txBox="1"/>
          <p:nvPr/>
        </p:nvSpPr>
        <p:spPr>
          <a:xfrm>
            <a:off x="2905829" y="2774703"/>
            <a:ext cx="4464000" cy="654025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3000"/>
              </a:spcAft>
              <a:buNone/>
              <a:tabLst/>
              <a:defRPr sz="1800" b="0" i="0" u="none" strike="noStrike" kern="0" cap="none" spc="0" baseline="0">
                <a:solidFill>
                  <a:srgbClr val="000000"/>
                </a:solidFill>
                <a:uFillTx/>
              </a:defRPr>
            </a:pPr>
            <a:r>
              <a:rPr lang="fr-FR" sz="1800" b="1" i="0" u="none" strike="noStrike" kern="1200" cap="all" spc="0" baseline="0" dirty="0">
                <a:solidFill>
                  <a:srgbClr val="000000"/>
                </a:solidFill>
                <a:uFillTx/>
                <a:latin typeface="Arial" pitchFamily="34"/>
                <a:cs typeface="Arial" pitchFamily="34"/>
              </a:rPr>
              <a:t>Au sommaire de ce numéro</a:t>
            </a:r>
            <a:endParaRPr lang="fr-FR" sz="1600" b="1" i="0" u="none" strike="noStrike" kern="1200" cap="none" spc="0" baseline="0" dirty="0">
              <a:solidFill>
                <a:srgbClr val="F50689"/>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Climatologie</a:t>
            </a:r>
          </a:p>
          <a:p>
            <a:pPr marL="171450" indent="-171450" algn="just">
              <a:spcAft>
                <a:spcPts val="2400"/>
              </a:spcAft>
              <a:buSzPct val="100000"/>
              <a:buFontTx/>
              <a:buChar char="-"/>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rPr>
              <a:t>La saison a commencé avec un printemps doux à frais mais sec. Il n’y a malheureusement pas eu de vraies pluies depuis le début de l’année.</a:t>
            </a:r>
            <a:endParaRPr lang="fr-FR" sz="1200" kern="0" dirty="0">
              <a:solidFill>
                <a:srgbClr val="000000"/>
              </a:solidFill>
              <a:highlight>
                <a:srgbClr val="FFFF00"/>
              </a:highlight>
              <a:latin typeface="Arial" pitchFamily="34"/>
              <a:cs typeface="Arial" pitchFamily="34"/>
            </a:endParaRPr>
          </a:p>
          <a:p>
            <a:pPr algn="just">
              <a:spcAft>
                <a:spcPts val="2400"/>
              </a:spcAft>
              <a:buSzPct val="100000"/>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Ravageurs</a:t>
            </a:r>
          </a:p>
          <a:p>
            <a:pPr marL="171450" lvl="0" indent="-171450" algn="just">
              <a:spcAft>
                <a:spcPts val="2400"/>
              </a:spcAft>
              <a:buSzPct val="100000"/>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Taupins: </a:t>
            </a:r>
            <a:r>
              <a:rPr lang="fr-FR" sz="1200" kern="0" dirty="0">
                <a:solidFill>
                  <a:srgbClr val="000000"/>
                </a:solidFill>
                <a:latin typeface="Arial" pitchFamily="34"/>
                <a:cs typeface="Arial" pitchFamily="34"/>
              </a:rPr>
              <a:t>présence généralisée</a:t>
            </a:r>
          </a:p>
          <a:p>
            <a:pPr marL="171450" lvl="0" indent="-171450" algn="just">
              <a:spcAft>
                <a:spcPts val="2400"/>
              </a:spcAft>
              <a:buSzPct val="100000"/>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Noctuelles: </a:t>
            </a:r>
            <a:r>
              <a:rPr lang="fr-FR" sz="1200" kern="0" dirty="0">
                <a:solidFill>
                  <a:srgbClr val="000000"/>
                </a:solidFill>
                <a:latin typeface="Arial" pitchFamily="34"/>
                <a:cs typeface="Arial" pitchFamily="34"/>
              </a:rPr>
              <a:t>Observations des premiers papillons.</a:t>
            </a:r>
            <a:endParaRPr lang="fr-FR" sz="1200" b="1" kern="0" dirty="0">
              <a:solidFill>
                <a:srgbClr val="000000"/>
              </a:solidFill>
              <a:latin typeface="Arial" pitchFamily="34"/>
              <a:cs typeface="Arial" pitchFamily="34"/>
            </a:endParaRPr>
          </a:p>
          <a:p>
            <a:pPr marL="171450" lvl="0" indent="-171450" algn="just">
              <a:spcAft>
                <a:spcPts val="2400"/>
              </a:spcAft>
              <a:buSzPct val="100000"/>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Pucerons: </a:t>
            </a:r>
            <a:r>
              <a:rPr lang="fr-FR" sz="1200" kern="0" dirty="0">
                <a:solidFill>
                  <a:srgbClr val="000000"/>
                </a:solidFill>
                <a:latin typeface="Arial" pitchFamily="34"/>
                <a:cs typeface="Arial" pitchFamily="34"/>
              </a:rPr>
              <a:t>Présence non généralisée. Colonisation en Camargue</a:t>
            </a:r>
          </a:p>
          <a:p>
            <a:pPr algn="just">
              <a:spcAft>
                <a:spcPts val="2400"/>
              </a:spcAft>
              <a:buSzPct val="100000"/>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Adventices</a:t>
            </a:r>
          </a:p>
          <a:p>
            <a:pPr algn="just">
              <a:spcAft>
                <a:spcPts val="2400"/>
              </a:spcAft>
              <a:buSzPct val="100000"/>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rPr>
              <a:t>Présence générale dans les zones irriguées (aspersion ou goutte à goutte). </a:t>
            </a:r>
          </a:p>
          <a:p>
            <a:pPr lvl="0" algn="just">
              <a:spcAft>
                <a:spcPts val="2400"/>
              </a:spcAft>
              <a:buSzPct val="100000"/>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Notes nationales</a:t>
            </a:r>
          </a:p>
          <a:p>
            <a:pPr lvl="0" algn="just">
              <a:spcAft>
                <a:spcPts val="2400"/>
              </a:spcAft>
              <a:buSzPct val="100000"/>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hlinkClick r:id="rId3" action="ppaction://hlinkfile"/>
              </a:rPr>
              <a:t>« Abeille- pollinisateurs: des auxiliaires à préserver »</a:t>
            </a:r>
            <a:endParaRPr lang="fr-FR" sz="1200" kern="0" dirty="0">
              <a:solidFill>
                <a:srgbClr val="000000"/>
              </a:solidFill>
              <a:latin typeface="Arial" pitchFamily="34"/>
              <a:cs typeface="Arial" pitchFamily="34"/>
            </a:endParaRPr>
          </a:p>
          <a:p>
            <a:pPr lvl="0" algn="just">
              <a:spcAft>
                <a:spcPts val="2400"/>
              </a:spcAft>
              <a:buSzPct val="100000"/>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hlinkClick r:id="rId4"/>
              </a:rPr>
              <a:t>« Flore des bords de champs et santé des agro-système »</a:t>
            </a:r>
            <a:endParaRPr lang="fr-FR" sz="1200" kern="0" dirty="0">
              <a:solidFill>
                <a:srgbClr val="000000"/>
              </a:solidFill>
              <a:latin typeface="Arial" pitchFamily="34"/>
              <a:cs typeface="Arial" pitchFamily="34"/>
            </a:endParaRPr>
          </a:p>
        </p:txBody>
      </p:sp>
      <p:pic>
        <p:nvPicPr>
          <p:cNvPr id="7" name="Picture 25911">
            <a:extLst>
              <a:ext uri="{FF2B5EF4-FFF2-40B4-BE49-F238E27FC236}">
                <a16:creationId xmlns:a16="http://schemas.microsoft.com/office/drawing/2014/main" id="{EC7BF8B4-43EB-48CB-8821-81BEBCEAB7C7}"/>
              </a:ext>
            </a:extLst>
          </p:cNvPr>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4431090" y="9910541"/>
            <a:ext cx="706739" cy="625294"/>
          </a:xfrm>
          <a:prstGeom prst="rect">
            <a:avLst/>
          </a:prstGeom>
          <a:noFill/>
          <a:ln cap="flat">
            <a:noFill/>
          </a:ln>
        </p:spPr>
      </p:pic>
      <p:pic>
        <p:nvPicPr>
          <p:cNvPr id="8" name="Picture 534">
            <a:extLst>
              <a:ext uri="{FF2B5EF4-FFF2-40B4-BE49-F238E27FC236}">
                <a16:creationId xmlns:a16="http://schemas.microsoft.com/office/drawing/2014/main" id="{A0936BAB-3C5D-4A9D-A84E-075D707F5CF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35435" y="9972071"/>
            <a:ext cx="511049" cy="492879"/>
          </a:xfrm>
          <a:prstGeom prst="rect">
            <a:avLst/>
          </a:prstGeom>
          <a:noFill/>
          <a:ln cap="flat">
            <a:noFill/>
          </a:ln>
        </p:spPr>
      </p:pic>
      <p:pic>
        <p:nvPicPr>
          <p:cNvPr id="9" name="Picture 536">
            <a:extLst>
              <a:ext uri="{FF2B5EF4-FFF2-40B4-BE49-F238E27FC236}">
                <a16:creationId xmlns:a16="http://schemas.microsoft.com/office/drawing/2014/main" id="{BA33040E-DFB1-49B8-AC9D-21AAD8660CB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87873" y="10021156"/>
            <a:ext cx="441444" cy="357887"/>
          </a:xfrm>
          <a:prstGeom prst="rect">
            <a:avLst/>
          </a:prstGeom>
          <a:noFill/>
          <a:ln cap="flat">
            <a:noFill/>
          </a:ln>
        </p:spPr>
      </p:pic>
      <p:sp>
        <p:nvSpPr>
          <p:cNvPr id="10" name="ZoneTexte 23">
            <a:hlinkClick r:id="rId8"/>
            <a:extLst>
              <a:ext uri="{FF2B5EF4-FFF2-40B4-BE49-F238E27FC236}">
                <a16:creationId xmlns:a16="http://schemas.microsoft.com/office/drawing/2014/main" id="{0BC9F5CA-481E-4D4D-AC77-8D0DB3EC6B30}"/>
              </a:ext>
            </a:extLst>
          </p:cNvPr>
          <p:cNvSpPr txBox="1"/>
          <p:nvPr/>
        </p:nvSpPr>
        <p:spPr>
          <a:xfrm>
            <a:off x="3496281" y="10147791"/>
            <a:ext cx="1021238" cy="23083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Vous abonner</a:t>
            </a:r>
          </a:p>
        </p:txBody>
      </p:sp>
      <p:sp>
        <p:nvSpPr>
          <p:cNvPr id="11" name="ZoneTexte 28">
            <a:hlinkClick r:id="rId9"/>
            <a:extLst>
              <a:ext uri="{FF2B5EF4-FFF2-40B4-BE49-F238E27FC236}">
                <a16:creationId xmlns:a16="http://schemas.microsoft.com/office/drawing/2014/main" id="{FAFCCBBD-A61A-4FBB-902A-74A0BCE8BE55}"/>
              </a:ext>
            </a:extLst>
          </p:cNvPr>
          <p:cNvSpPr txBox="1"/>
          <p:nvPr/>
        </p:nvSpPr>
        <p:spPr>
          <a:xfrm>
            <a:off x="5029355" y="9964600"/>
            <a:ext cx="1021238" cy="50783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Devenir observateur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&amp; contact</a:t>
            </a:r>
          </a:p>
        </p:txBody>
      </p:sp>
      <p:sp>
        <p:nvSpPr>
          <p:cNvPr id="12" name="ZoneTexte 29">
            <a:hlinkClick r:id="rId10"/>
            <a:extLst>
              <a:ext uri="{FF2B5EF4-FFF2-40B4-BE49-F238E27FC236}">
                <a16:creationId xmlns:a16="http://schemas.microsoft.com/office/drawing/2014/main" id="{8C0BB5E3-FCED-4BC8-95C3-A22743E111E7}"/>
              </a:ext>
            </a:extLst>
          </p:cNvPr>
          <p:cNvSpPr txBox="1"/>
          <p:nvPr/>
        </p:nvSpPr>
        <p:spPr>
          <a:xfrm>
            <a:off x="6297664" y="10067900"/>
            <a:ext cx="1021238"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Tous les BSV PACA</a:t>
            </a:r>
          </a:p>
        </p:txBody>
      </p:sp>
      <p:cxnSp>
        <p:nvCxnSpPr>
          <p:cNvPr id="13" name="Connecteur droit 30">
            <a:extLst>
              <a:ext uri="{FF2B5EF4-FFF2-40B4-BE49-F238E27FC236}">
                <a16:creationId xmlns:a16="http://schemas.microsoft.com/office/drawing/2014/main" id="{106DAF62-B2E2-4024-AAC8-2D527E4E0F74}"/>
              </a:ext>
            </a:extLst>
          </p:cNvPr>
          <p:cNvCxnSpPr/>
          <p:nvPr/>
        </p:nvCxnSpPr>
        <p:spPr>
          <a:xfrm>
            <a:off x="4395941" y="10147791"/>
            <a:ext cx="0" cy="209553"/>
          </a:xfrm>
          <a:prstGeom prst="straightConnector1">
            <a:avLst/>
          </a:prstGeom>
          <a:noFill/>
          <a:ln w="19046" cap="flat">
            <a:solidFill>
              <a:srgbClr val="262626"/>
            </a:solidFill>
            <a:prstDash val="solid"/>
            <a:miter/>
          </a:ln>
        </p:spPr>
      </p:cxnSp>
      <p:cxnSp>
        <p:nvCxnSpPr>
          <p:cNvPr id="14" name="Connecteur droit 32">
            <a:extLst>
              <a:ext uri="{FF2B5EF4-FFF2-40B4-BE49-F238E27FC236}">
                <a16:creationId xmlns:a16="http://schemas.microsoft.com/office/drawing/2014/main" id="{09549D84-D0CB-4467-BBE9-D5FCDD69A950}"/>
              </a:ext>
            </a:extLst>
          </p:cNvPr>
          <p:cNvCxnSpPr/>
          <p:nvPr/>
        </p:nvCxnSpPr>
        <p:spPr>
          <a:xfrm>
            <a:off x="5843464" y="10158435"/>
            <a:ext cx="0" cy="209544"/>
          </a:xfrm>
          <a:prstGeom prst="straightConnector1">
            <a:avLst/>
          </a:prstGeom>
          <a:noFill/>
          <a:ln w="19046" cap="flat">
            <a:solidFill>
              <a:srgbClr val="262626"/>
            </a:solidFill>
            <a:prstDash val="solid"/>
            <a:miter/>
          </a:ln>
        </p:spPr>
      </p:cxnSp>
      <p:grpSp>
        <p:nvGrpSpPr>
          <p:cNvPr id="15" name="Groupe 24">
            <a:extLst>
              <a:ext uri="{FF2B5EF4-FFF2-40B4-BE49-F238E27FC236}">
                <a16:creationId xmlns:a16="http://schemas.microsoft.com/office/drawing/2014/main" id="{076CA47C-EA3B-40A6-B4C6-06577C0574A5}"/>
              </a:ext>
            </a:extLst>
          </p:cNvPr>
          <p:cNvGrpSpPr/>
          <p:nvPr/>
        </p:nvGrpSpPr>
        <p:grpSpPr>
          <a:xfrm>
            <a:off x="322399" y="3538142"/>
            <a:ext cx="1925103" cy="646910"/>
            <a:chOff x="322399" y="3538142"/>
            <a:chExt cx="1925103" cy="646910"/>
          </a:xfrm>
        </p:grpSpPr>
        <p:pic>
          <p:nvPicPr>
            <p:cNvPr id="16" name="Image 22" descr="Une image contenant texte&#10;&#10;Description générée avec un niveau de confiance élevé">
              <a:extLst>
                <a:ext uri="{FF2B5EF4-FFF2-40B4-BE49-F238E27FC236}">
                  <a16:creationId xmlns:a16="http://schemas.microsoft.com/office/drawing/2014/main" id="{E343A186-015C-435C-8850-C7896C7362D0}"/>
                </a:ext>
              </a:extLst>
            </p:cNvPr>
            <p:cNvPicPr>
              <a:picLocks noChangeAspect="1"/>
            </p:cNvPicPr>
            <p:nvPr/>
          </p:nvPicPr>
          <p:blipFill>
            <a:blip r:embed="rId11" cstate="screen">
              <a:extLst>
                <a:ext uri="{28A0092B-C50C-407E-A947-70E740481C1C}">
                  <a14:useLocalDpi xmlns:a14="http://schemas.microsoft.com/office/drawing/2010/main"/>
                </a:ext>
              </a:extLst>
            </a:blip>
            <a:srcRect/>
            <a:stretch>
              <a:fillRect/>
            </a:stretch>
          </p:blipFill>
          <p:spPr>
            <a:xfrm>
              <a:off x="322399" y="3538142"/>
              <a:ext cx="1049200" cy="646910"/>
            </a:xfrm>
            <a:prstGeom prst="rect">
              <a:avLst/>
            </a:prstGeom>
            <a:noFill/>
            <a:ln cap="flat">
              <a:noFill/>
            </a:ln>
          </p:spPr>
        </p:pic>
        <p:pic>
          <p:nvPicPr>
            <p:cNvPr id="17" name="Image 23" descr="Une image contenant texte&#10;&#10;Description générée avec un niveau de confiance élevé">
              <a:extLst>
                <a:ext uri="{FF2B5EF4-FFF2-40B4-BE49-F238E27FC236}">
                  <a16:creationId xmlns:a16="http://schemas.microsoft.com/office/drawing/2014/main" id="{8EA98A4C-C686-49B3-8B6D-7AA1606CEECD}"/>
                </a:ext>
              </a:extLst>
            </p:cNvPr>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a:xfrm>
              <a:off x="1104320" y="3540383"/>
              <a:ext cx="1143182" cy="601327"/>
            </a:xfrm>
            <a:prstGeom prst="rect">
              <a:avLst/>
            </a:prstGeom>
            <a:noFill/>
            <a:ln cap="flat">
              <a:noFill/>
            </a:ln>
          </p:spPr>
        </p:pic>
      </p:grpSp>
      <p:sp>
        <p:nvSpPr>
          <p:cNvPr id="18" name="ZoneTexte 20">
            <a:extLst>
              <a:ext uri="{FF2B5EF4-FFF2-40B4-BE49-F238E27FC236}">
                <a16:creationId xmlns:a16="http://schemas.microsoft.com/office/drawing/2014/main" id="{C7823257-CE13-4C70-A1F5-66277255FFEA}"/>
              </a:ext>
            </a:extLst>
          </p:cNvPr>
          <p:cNvSpPr txBox="1"/>
          <p:nvPr/>
        </p:nvSpPr>
        <p:spPr>
          <a:xfrm>
            <a:off x="0" y="4379610"/>
            <a:ext cx="2700003" cy="5009064"/>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r>
              <a:rPr lang="fr-FR" sz="1100" b="1" i="0" u="none" strike="noStrike" kern="1200" cap="none" spc="0" baseline="0" dirty="0">
                <a:solidFill>
                  <a:srgbClr val="2FB497"/>
                </a:solidFill>
                <a:uFillTx/>
                <a:latin typeface="Arial" pitchFamily="34"/>
                <a:cs typeface="Arial" pitchFamily="34"/>
              </a:rPr>
              <a:t>Référent filière &amp; rédacteur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dirty="0">
                <a:solidFill>
                  <a:srgbClr val="000000"/>
                </a:solidFill>
                <a:uFillTx/>
                <a:latin typeface="Arial" pitchFamily="34"/>
                <a:cs typeface="Arial" pitchFamily="34"/>
              </a:rPr>
              <a:t>Robert GIOVINAZZO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0" i="0" u="none" strike="noStrike" kern="0" cap="none" spc="0" baseline="0" dirty="0">
                <a:solidFill>
                  <a:srgbClr val="000000"/>
                </a:solidFill>
                <a:uFillTx/>
                <a:latin typeface="Arial" pitchFamily="34"/>
                <a:cs typeface="Arial" pitchFamily="34"/>
              </a:rPr>
              <a:t>SONITO</a:t>
            </a: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050" b="0" i="0" u="none" strike="noStrike" kern="1200" cap="none" spc="0" baseline="0" dirty="0">
                <a:solidFill>
                  <a:srgbClr val="000000"/>
                </a:solidFill>
                <a:uFillTx/>
                <a:latin typeface="Arial" pitchFamily="34"/>
                <a:cs typeface="Arial" pitchFamily="34"/>
                <a:hlinkClick r:id="rId13"/>
              </a:rPr>
              <a:t>rgiovinazzo@sonito.fr</a:t>
            </a: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dirty="0">
                <a:solidFill>
                  <a:srgbClr val="000000"/>
                </a:solidFill>
                <a:uFillTx/>
                <a:latin typeface="Arial" pitchFamily="34"/>
                <a:cs typeface="Arial" pitchFamily="34"/>
              </a:rPr>
              <a:t>Camille BOUDOT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0" i="0" u="none" strike="noStrike" kern="0" cap="none" spc="0" baseline="0" dirty="0">
                <a:solidFill>
                  <a:srgbClr val="000000"/>
                </a:solidFill>
                <a:uFillTx/>
                <a:latin typeface="Arial" pitchFamily="34"/>
                <a:cs typeface="Arial" pitchFamily="34"/>
              </a:rPr>
              <a:t>SONITO</a:t>
            </a: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050" dirty="0">
                <a:solidFill>
                  <a:srgbClr val="000000"/>
                </a:solidFill>
                <a:latin typeface="Arial" pitchFamily="34"/>
                <a:cs typeface="Arial" pitchFamily="34"/>
                <a:hlinkClick r:id="rId14"/>
              </a:rPr>
              <a:t>cboudot.sonito@gmail.com</a:t>
            </a: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fr-FR" sz="1050" b="0"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r>
              <a:rPr lang="fr-FR" sz="1100" b="1" i="0" u="none" strike="noStrike" kern="1200" cap="none" spc="0" baseline="0" dirty="0">
                <a:solidFill>
                  <a:srgbClr val="2FB497"/>
                </a:solidFill>
                <a:uFillTx/>
                <a:latin typeface="Arial" pitchFamily="34"/>
                <a:cs typeface="Arial" pitchFamily="34"/>
              </a:rPr>
              <a:t>Directeur de publication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dirty="0">
                <a:solidFill>
                  <a:srgbClr val="000000"/>
                </a:solidFill>
                <a:uFillTx/>
                <a:latin typeface="Arial" pitchFamily="34"/>
                <a:cs typeface="Arial" pitchFamily="34"/>
              </a:rPr>
              <a:t>André BERNARD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dirty="0">
                <a:solidFill>
                  <a:srgbClr val="000000"/>
                </a:solidFill>
                <a:uFillTx/>
                <a:latin typeface="Arial" pitchFamily="34"/>
                <a:cs typeface="Arial" pitchFamily="34"/>
              </a:rPr>
              <a:t>Président de la chambre régionale </a:t>
            </a:r>
            <a:r>
              <a:rPr lang="fr-FR" sz="1100" b="0" i="0" u="none" strike="noStrike" kern="1200" cap="none" spc="0" baseline="0" dirty="0">
                <a:solidFill>
                  <a:srgbClr val="000000"/>
                </a:solidFill>
                <a:uFillTx/>
                <a:latin typeface="Arial" pitchFamily="34"/>
                <a:cs typeface="Arial" pitchFamily="34"/>
              </a:rPr>
              <a:t>d’Agriculture Provence Alpes-Côte d’Azur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Arial" pitchFamily="34"/>
                <a:cs typeface="Arial" pitchFamily="34"/>
              </a:rPr>
              <a:t>Maison des agriculteurs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Arial" pitchFamily="34"/>
                <a:cs typeface="Arial" pitchFamily="34"/>
              </a:rPr>
              <a:t>22 Avenue Henri Pontier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Arial" pitchFamily="34"/>
                <a:cs typeface="Arial" pitchFamily="34"/>
              </a:rPr>
              <a:t>13626 Aix en Provence cedex 1</a:t>
            </a:r>
          </a:p>
          <a:p>
            <a:pPr marL="0" marR="0" lvl="0" indent="0" algn="ctr" defTabSz="914400" rtl="0" fontAlgn="auto" hangingPunct="1">
              <a:lnSpc>
                <a:spcPct val="100000"/>
              </a:lnSpc>
              <a:spcBef>
                <a:spcPts val="0"/>
              </a:spcBef>
              <a:spcAft>
                <a:spcPts val="1800"/>
              </a:spcAft>
              <a:buNone/>
              <a:tabLst/>
              <a:defRPr sz="1800" b="0" i="0" u="none" strike="noStrike" kern="0" cap="none" spc="0" baseline="0">
                <a:solidFill>
                  <a:srgbClr val="000000"/>
                </a:solidFill>
                <a:uFillTx/>
              </a:defRPr>
            </a:pPr>
            <a:r>
              <a:rPr lang="fr-FR" sz="1100" b="0" i="0" u="none" strike="noStrike" kern="0" cap="none" spc="0" baseline="0" dirty="0">
                <a:solidFill>
                  <a:srgbClr val="000000"/>
                </a:solidFill>
                <a:uFillTx/>
                <a:latin typeface="Arial" pitchFamily="34"/>
                <a:cs typeface="Arial" pitchFamily="34"/>
                <a:hlinkClick r:id="rId15"/>
              </a:rPr>
              <a:t>contact@paca.chambagri.fr</a:t>
            </a:r>
            <a:endParaRPr lang="fr-FR" sz="1100" b="1" i="0" u="none" strike="noStrike" kern="0" cap="none" spc="0" baseline="0" dirty="0">
              <a:solidFill>
                <a:srgbClr val="04A23B"/>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100" b="1" i="0" u="none" strike="noStrike" kern="1200" cap="none" spc="0" baseline="0" dirty="0">
                <a:solidFill>
                  <a:srgbClr val="2FB497"/>
                </a:solidFill>
                <a:uFillTx/>
                <a:latin typeface="Arial" pitchFamily="34"/>
                <a:cs typeface="Arial" pitchFamily="34"/>
              </a:rPr>
              <a:t>Supervision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dirty="0">
                <a:solidFill>
                  <a:srgbClr val="000000"/>
                </a:solidFill>
                <a:uFillTx/>
                <a:latin typeface="Arial" pitchFamily="34"/>
                <a:cs typeface="Arial" pitchFamily="34"/>
              </a:rPr>
              <a:t>DRAAF</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dirty="0">
                <a:solidFill>
                  <a:srgbClr val="000000"/>
                </a:solidFill>
                <a:uFillTx/>
                <a:latin typeface="Arial" pitchFamily="34"/>
                <a:cs typeface="Arial" pitchFamily="34"/>
              </a:rPr>
              <a:t>Service régional de l’Alimentation PACA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Arial" pitchFamily="34"/>
                <a:cs typeface="Arial" pitchFamily="34"/>
              </a:rPr>
              <a:t>132 boulevard de Paris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Arial" pitchFamily="34"/>
                <a:cs typeface="Arial" pitchFamily="34"/>
              </a:rPr>
              <a:t>13000 Marseille</a:t>
            </a:r>
          </a:p>
        </p:txBody>
      </p:sp>
      <p:pic>
        <p:nvPicPr>
          <p:cNvPr id="19" name="Picture 2" descr="RÃ©sultat de recherche d'images pour &quot;ministere agriculture logo&quot;">
            <a:extLst>
              <a:ext uri="{FF2B5EF4-FFF2-40B4-BE49-F238E27FC236}">
                <a16:creationId xmlns:a16="http://schemas.microsoft.com/office/drawing/2014/main" id="{B16E12D1-8612-4D9D-9BC4-EE5B81748023}"/>
              </a:ext>
            </a:extLst>
          </p:cNvPr>
          <p:cNvPicPr>
            <a:picLocks noChangeAspect="1"/>
          </p:cNvPicPr>
          <p:nvPr/>
        </p:nvPicPr>
        <p:blipFill>
          <a:blip r:embed="rId16" cstate="screen">
            <a:extLst>
              <a:ext uri="{28A0092B-C50C-407E-A947-70E740481C1C}">
                <a14:useLocalDpi xmlns:a14="http://schemas.microsoft.com/office/drawing/2010/main"/>
              </a:ext>
            </a:extLst>
          </a:blip>
          <a:srcRect/>
          <a:stretch>
            <a:fillRect/>
          </a:stretch>
        </p:blipFill>
        <p:spPr>
          <a:xfrm>
            <a:off x="888458" y="9417698"/>
            <a:ext cx="869320" cy="1114690"/>
          </a:xfrm>
          <a:prstGeom prst="rect">
            <a:avLst/>
          </a:prstGeom>
          <a:noFill/>
          <a:ln cap="flat">
            <a:noFill/>
          </a:ln>
        </p:spPr>
      </p:pic>
      <p:pic>
        <p:nvPicPr>
          <p:cNvPr id="20" name="Picture 4" descr="RÃ©sultat de recherche d'images pour &quot;LEAF PICTO&quot;">
            <a:extLst>
              <a:ext uri="{FF2B5EF4-FFF2-40B4-BE49-F238E27FC236}">
                <a16:creationId xmlns:a16="http://schemas.microsoft.com/office/drawing/2014/main" id="{51171C7A-8311-4681-94EA-24E1855EAD06}"/>
              </a:ext>
            </a:extLst>
          </p:cNvPr>
          <p:cNvPicPr>
            <a:picLocks noChangeAspect="1"/>
          </p:cNvPicPr>
          <p:nvPr/>
        </p:nvPicPr>
        <p:blipFill>
          <a:blip r:embed="rId17" cstate="screen">
            <a:biLevel thresh="50000"/>
            <a:extLst>
              <a:ext uri="{28A0092B-C50C-407E-A947-70E740481C1C}">
                <a14:useLocalDpi xmlns:a14="http://schemas.microsoft.com/office/drawing/2010/main"/>
              </a:ext>
            </a:extLst>
          </a:blip>
          <a:srcRect/>
          <a:stretch>
            <a:fillRect/>
          </a:stretch>
        </p:blipFill>
        <p:spPr>
          <a:xfrm rot="19469335">
            <a:off x="6336793" y="2102314"/>
            <a:ext cx="1034479" cy="914345"/>
          </a:xfrm>
          <a:prstGeom prst="rect">
            <a:avLst/>
          </a:prstGeom>
          <a:noFill/>
          <a:ln cap="flat">
            <a:noFill/>
          </a:ln>
        </p:spPr>
      </p:pic>
      <p:sp>
        <p:nvSpPr>
          <p:cNvPr id="21" name="ZoneTexte 28">
            <a:extLst>
              <a:ext uri="{FF2B5EF4-FFF2-40B4-BE49-F238E27FC236}">
                <a16:creationId xmlns:a16="http://schemas.microsoft.com/office/drawing/2014/main" id="{1C73F39A-3DF9-4BB1-82EB-02513530CF99}"/>
              </a:ext>
            </a:extLst>
          </p:cNvPr>
          <p:cNvSpPr txBox="1"/>
          <p:nvPr/>
        </p:nvSpPr>
        <p:spPr>
          <a:xfrm>
            <a:off x="6501310" y="2439024"/>
            <a:ext cx="1069198"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i="0" u="none" strike="noStrike" kern="1200" cap="none" spc="0" baseline="0" dirty="0">
                <a:solidFill>
                  <a:srgbClr val="A6A6A6"/>
                </a:solidFill>
                <a:uFillTx/>
                <a:latin typeface="Calibri"/>
              </a:rPr>
              <a:t>PACA</a:t>
            </a:r>
          </a:p>
        </p:txBody>
      </p:sp>
      <p:grpSp>
        <p:nvGrpSpPr>
          <p:cNvPr id="22" name="Groupe 25">
            <a:extLst>
              <a:ext uri="{FF2B5EF4-FFF2-40B4-BE49-F238E27FC236}">
                <a16:creationId xmlns:a16="http://schemas.microsoft.com/office/drawing/2014/main" id="{A8FDD440-9720-4566-B567-8BC8D94611CE}"/>
              </a:ext>
            </a:extLst>
          </p:cNvPr>
          <p:cNvGrpSpPr/>
          <p:nvPr/>
        </p:nvGrpSpPr>
        <p:grpSpPr>
          <a:xfrm>
            <a:off x="289499" y="232742"/>
            <a:ext cx="1799996" cy="899998"/>
            <a:chOff x="289499" y="232742"/>
            <a:chExt cx="1799996" cy="899998"/>
          </a:xfrm>
        </p:grpSpPr>
        <p:sp>
          <p:nvSpPr>
            <p:cNvPr id="23" name="Rectangle : coins arrondis 4">
              <a:extLst>
                <a:ext uri="{FF2B5EF4-FFF2-40B4-BE49-F238E27FC236}">
                  <a16:creationId xmlns:a16="http://schemas.microsoft.com/office/drawing/2014/main" id="{8AC655CB-2E5D-4BD9-BEBF-99471AEA4713}"/>
                </a:ext>
              </a:extLst>
            </p:cNvPr>
            <p:cNvSpPr/>
            <p:nvPr/>
          </p:nvSpPr>
          <p:spPr>
            <a:xfrm>
              <a:off x="289499" y="232742"/>
              <a:ext cx="1799996" cy="89999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cap="flat">
              <a:noFill/>
              <a:prstDash val="solid"/>
            </a:ln>
            <a:effectLst>
              <a:outerShdw dist="38096" dir="2700000" algn="tl">
                <a:srgbClr val="000000">
                  <a:alpha val="25000"/>
                </a:srgbClr>
              </a:outerShdw>
            </a:effectLst>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pic>
          <p:nvPicPr>
            <p:cNvPr id="24" name="Image 25">
              <a:extLst>
                <a:ext uri="{FF2B5EF4-FFF2-40B4-BE49-F238E27FC236}">
                  <a16:creationId xmlns:a16="http://schemas.microsoft.com/office/drawing/2014/main" id="{3382FD4E-8892-4335-90BC-D68803E9E13B}"/>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408462" y="345048"/>
              <a:ext cx="1562078" cy="675375"/>
            </a:xfrm>
            <a:prstGeom prst="rect">
              <a:avLst/>
            </a:prstGeom>
            <a:noFill/>
            <a:ln cap="flat">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ZoneTexte 6">
            <a:extLst>
              <a:ext uri="{FF2B5EF4-FFF2-40B4-BE49-F238E27FC236}">
                <a16:creationId xmlns:a16="http://schemas.microsoft.com/office/drawing/2014/main" id="{B1B157EA-4461-4D03-8910-553EACA6F515}"/>
              </a:ext>
            </a:extLst>
          </p:cNvPr>
          <p:cNvSpPr txBox="1"/>
          <p:nvPr/>
        </p:nvSpPr>
        <p:spPr>
          <a:xfrm>
            <a:off x="327411" y="784255"/>
            <a:ext cx="3756910" cy="8571577"/>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sz="1800" b="0" i="0" u="none" strike="noStrike" kern="0" cap="none" spc="0" baseline="0">
                <a:solidFill>
                  <a:srgbClr val="000000"/>
                </a:solidFill>
                <a:uFillTx/>
              </a:defRPr>
            </a:pPr>
            <a:r>
              <a:rPr kumimoji="0" lang="fr-FR" sz="1600" b="1" i="0" u="none" strike="noStrike" kern="1200" cap="none" spc="0" normalizeH="0" baseline="0" noProof="0" dirty="0">
                <a:ln>
                  <a:noFill/>
                </a:ln>
                <a:solidFill>
                  <a:srgbClr val="2FB497"/>
                </a:solidFill>
                <a:effectLst/>
                <a:uLnTx/>
                <a:uFillTx/>
                <a:latin typeface="Arial" pitchFamily="34"/>
                <a:ea typeface="+mn-ea"/>
                <a:cs typeface="Arial" pitchFamily="34"/>
              </a:rPr>
              <a:t>Stades des cultures observées</a:t>
            </a:r>
          </a:p>
          <a:p>
            <a:pPr marL="0" marR="0" lvl="0" indent="0" algn="just" defTabSz="914400" rtl="0" eaLnBrk="1" fontAlgn="auto" latinLnBrk="0" hangingPunct="1">
              <a:lnSpc>
                <a:spcPct val="100000"/>
              </a:lnSpc>
              <a:spcBef>
                <a:spcPts val="0"/>
              </a:spcBef>
              <a:spcAft>
                <a:spcPts val="1200"/>
              </a:spcAft>
              <a:buClrTx/>
              <a:buSzTx/>
              <a:buFontTx/>
              <a:buNone/>
              <a:tabLst/>
              <a:defRPr sz="1800" b="0" i="0" u="none" strike="noStrike" kern="0" cap="none" spc="0" baseline="0">
                <a:solidFill>
                  <a:srgbClr val="000000"/>
                </a:solidFill>
                <a:uFillTx/>
              </a:defRPr>
            </a:pPr>
            <a:r>
              <a:rPr kumimoji="0" lang="fr-FR" sz="1100" b="0" i="0" u="none" strike="noStrike" kern="1200" cap="none" spc="0" normalizeH="0" baseline="0" noProof="0" dirty="0">
                <a:ln>
                  <a:noFill/>
                </a:ln>
                <a:solidFill>
                  <a:srgbClr val="000000"/>
                </a:solidFill>
                <a:effectLst/>
                <a:uLnTx/>
                <a:uFillTx/>
                <a:latin typeface="Arial" pitchFamily="34"/>
                <a:ea typeface="+mn-ea"/>
                <a:cs typeface="Arial" pitchFamily="34"/>
              </a:rPr>
              <a:t>De la plantation au stade parapluie.</a:t>
            </a:r>
          </a:p>
          <a:p>
            <a:pPr marL="0" marR="0" lvl="0" indent="0" algn="just" defTabSz="914400" rtl="0" eaLnBrk="1" fontAlgn="auto" latinLnBrk="0" hangingPunct="1">
              <a:lnSpc>
                <a:spcPct val="100000"/>
              </a:lnSpc>
              <a:spcBef>
                <a:spcPts val="0"/>
              </a:spcBef>
              <a:spcAft>
                <a:spcPts val="1800"/>
              </a:spcAft>
              <a:buClrTx/>
              <a:buSzTx/>
              <a:buFontTx/>
              <a:buNone/>
              <a:tabLst/>
              <a:defRPr sz="1800" b="0" i="0" u="none" strike="noStrike" kern="0" cap="none" spc="0" baseline="0">
                <a:solidFill>
                  <a:srgbClr val="000000"/>
                </a:solidFill>
                <a:uFillTx/>
              </a:defRPr>
            </a:pPr>
            <a:r>
              <a:rPr kumimoji="0" lang="fr-FR" sz="1600" b="1" i="0" u="none" strike="noStrike" kern="1200" cap="none" spc="0" normalizeH="0" baseline="0" noProof="0" dirty="0">
                <a:ln>
                  <a:noFill/>
                </a:ln>
                <a:solidFill>
                  <a:srgbClr val="2FB497"/>
                </a:solidFill>
                <a:effectLst/>
                <a:uLnTx/>
                <a:uFillTx/>
                <a:latin typeface="Arial" pitchFamily="34"/>
                <a:ea typeface="+mn-ea"/>
                <a:cs typeface="Arial" pitchFamily="34"/>
              </a:rPr>
              <a:t>Bioagresseurs </a:t>
            </a:r>
          </a:p>
          <a:p>
            <a:pPr marL="0" marR="0" lvl="0" indent="0" algn="just" defTabSz="914400" rtl="0" eaLnBrk="1" fontAlgn="auto" latinLnBrk="0" hangingPunct="1">
              <a:lnSpc>
                <a:spcPct val="100000"/>
              </a:lnSpc>
              <a:spcBef>
                <a:spcPts val="0"/>
              </a:spcBef>
              <a:spcAft>
                <a:spcPts val="1200"/>
              </a:spcAft>
              <a:buClrTx/>
              <a:buSzTx/>
              <a:buFontTx/>
              <a:buNone/>
              <a:tabLst/>
              <a:defRPr sz="1800" b="0" i="0" u="none" strike="noStrike" kern="0" cap="none" spc="0" baseline="0">
                <a:solidFill>
                  <a:srgbClr val="000000"/>
                </a:solidFill>
                <a:uFillTx/>
              </a:defRPr>
            </a:pPr>
            <a:r>
              <a:rPr kumimoji="0" lang="fr-FR" sz="1400" b="1" i="0" u="none" strike="noStrike" kern="1200" cap="none" spc="0" normalizeH="0" baseline="0" noProof="0" dirty="0">
                <a:ln>
                  <a:noFill/>
                </a:ln>
                <a:solidFill>
                  <a:srgbClr val="E9425C"/>
                </a:solidFill>
                <a:effectLst/>
                <a:uLnTx/>
                <a:uFillTx/>
                <a:latin typeface="Arial" pitchFamily="34"/>
                <a:ea typeface="+mn-ea"/>
                <a:cs typeface="Arial" pitchFamily="34"/>
              </a:rPr>
              <a:t>Observations du </a:t>
            </a:r>
            <a:r>
              <a:rPr kumimoji="0" lang="fr-FR" sz="1400" b="1" i="0" u="none" strike="noStrike" kern="0" cap="none" spc="0" normalizeH="0" baseline="0" noProof="0" dirty="0">
                <a:ln>
                  <a:noFill/>
                </a:ln>
                <a:solidFill>
                  <a:srgbClr val="E9425C"/>
                </a:solidFill>
                <a:effectLst/>
                <a:uLnTx/>
                <a:uFillTx/>
                <a:latin typeface="Arial" pitchFamily="34"/>
                <a:ea typeface="+mn-ea"/>
                <a:cs typeface="Arial" pitchFamily="34"/>
              </a:rPr>
              <a:t>13/04</a:t>
            </a:r>
            <a:r>
              <a:rPr kumimoji="0" lang="fr-FR" sz="1400" b="1" i="0" u="none" strike="noStrike" kern="1200" cap="none" spc="0" normalizeH="0" baseline="0" noProof="0" dirty="0">
                <a:ln>
                  <a:noFill/>
                </a:ln>
                <a:solidFill>
                  <a:srgbClr val="E9425C"/>
                </a:solidFill>
                <a:effectLst/>
                <a:uLnTx/>
                <a:uFillTx/>
                <a:latin typeface="Arial" pitchFamily="34"/>
                <a:ea typeface="+mn-ea"/>
                <a:cs typeface="Arial" pitchFamily="34"/>
              </a:rPr>
              <a:t>/2023 au </a:t>
            </a:r>
            <a:r>
              <a:rPr lang="fr-FR" sz="1400" b="1" kern="0" dirty="0">
                <a:solidFill>
                  <a:srgbClr val="E9425C"/>
                </a:solidFill>
                <a:latin typeface="Arial" pitchFamily="34"/>
                <a:cs typeface="Arial" pitchFamily="34"/>
              </a:rPr>
              <a:t>11</a:t>
            </a:r>
            <a:r>
              <a:rPr kumimoji="0" lang="fr-FR" sz="1400" b="1" i="0" u="none" strike="noStrike" kern="0" cap="none" spc="0" normalizeH="0" baseline="0" noProof="0" dirty="0">
                <a:ln>
                  <a:noFill/>
                </a:ln>
                <a:solidFill>
                  <a:srgbClr val="E9425C"/>
                </a:solidFill>
                <a:effectLst/>
                <a:uLnTx/>
                <a:uFillTx/>
                <a:latin typeface="Arial" pitchFamily="34"/>
                <a:ea typeface="+mn-ea"/>
                <a:cs typeface="Arial" pitchFamily="34"/>
              </a:rPr>
              <a:t>/05/2023</a:t>
            </a:r>
            <a:endParaRPr kumimoji="0" lang="fr-FR" sz="1400" b="1" i="0" u="none" strike="noStrike" kern="1200" cap="none" spc="0" normalizeH="0" baseline="0" noProof="0" dirty="0">
              <a:ln>
                <a:noFill/>
              </a:ln>
              <a:solidFill>
                <a:srgbClr val="E9425C"/>
              </a:solidFill>
              <a:effectLst/>
              <a:uLnTx/>
              <a:uFillTx/>
              <a:latin typeface="Arial" pitchFamily="34"/>
              <a:ea typeface="+mn-ea"/>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fr-FR" sz="1600" b="1" i="0" u="none" strike="noStrike" kern="1200" cap="all" spc="0" baseline="0" dirty="0">
              <a:solidFill>
                <a:srgbClr val="F50689"/>
              </a:solidFill>
              <a:uFillTx/>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rPr>
              <a:t>Ravageurs</a:t>
            </a: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r>
              <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rPr>
              <a:t>Taupins: </a:t>
            </a:r>
            <a:r>
              <a:rPr kumimoji="0" lang="fr-FR" sz="1200" i="0" u="none" strike="noStrike" kern="0" cap="none" spc="0" normalizeH="0" baseline="0" noProof="0" dirty="0">
                <a:ln>
                  <a:noFill/>
                </a:ln>
                <a:solidFill>
                  <a:srgbClr val="000000"/>
                </a:solidFill>
                <a:effectLst/>
                <a:uLnTx/>
                <a:uFillTx/>
                <a:latin typeface="Arial" pitchFamily="34"/>
                <a:ea typeface="+mn-ea"/>
                <a:cs typeface="Arial" pitchFamily="34"/>
              </a:rPr>
              <a:t>Présence de taupins dans toutes les zones de production du Sud-Est. Si </a:t>
            </a:r>
            <a:r>
              <a:rPr lang="fr-FR" sz="1200" kern="0" dirty="0">
                <a:solidFill>
                  <a:srgbClr val="000000"/>
                </a:solidFill>
                <a:latin typeface="Arial" pitchFamily="34"/>
                <a:cs typeface="Arial" pitchFamily="34"/>
              </a:rPr>
              <a:t>des taupins sont présents, les dégâts sont localisés et toute la parcelle n’est pas attaquée. Le taupin pénètre dans la plante depuis la zone racinaire et remonte dans la tige pour la consommer. La plante attaquée ne peut plus se développer. </a:t>
            </a: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R="0" lvl="0" algn="just" defTabSz="914400" rtl="0" eaLnBrk="1" fontAlgn="auto" latinLnBrk="0" hangingPunct="1">
              <a:lnSpc>
                <a:spcPct val="100000"/>
              </a:lnSpc>
              <a:spcBef>
                <a:spcPts val="0"/>
              </a:spcBef>
              <a:spcAft>
                <a:spcPts val="2400"/>
              </a:spcAft>
              <a:buClrTx/>
              <a:buSzPct val="100000"/>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Noctuelles: </a:t>
            </a:r>
            <a:r>
              <a:rPr lang="fr-FR" sz="1200" kern="0" dirty="0">
                <a:solidFill>
                  <a:srgbClr val="000000"/>
                </a:solidFill>
                <a:latin typeface="Arial" pitchFamily="34"/>
                <a:cs typeface="Arial" pitchFamily="34"/>
              </a:rPr>
              <a:t>1</a:t>
            </a:r>
            <a:r>
              <a:rPr lang="fr-FR" sz="1200" kern="0" baseline="30000" dirty="0">
                <a:solidFill>
                  <a:srgbClr val="000000"/>
                </a:solidFill>
                <a:latin typeface="Arial" pitchFamily="34"/>
                <a:cs typeface="Arial" pitchFamily="34"/>
              </a:rPr>
              <a:t>er</a:t>
            </a:r>
            <a:r>
              <a:rPr lang="fr-FR" sz="1200" kern="0" dirty="0">
                <a:solidFill>
                  <a:srgbClr val="000000"/>
                </a:solidFill>
                <a:latin typeface="Arial" pitchFamily="34"/>
                <a:cs typeface="Arial" pitchFamily="34"/>
              </a:rPr>
              <a:t> piégeage d’une noctuelle le 09/05/2023 à l’aide d’un piège connecté. Un papillon supplémentaire capturé le 11/05/2023. </a:t>
            </a: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b="1"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b="1"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p:txBody>
      </p:sp>
      <p:sp>
        <p:nvSpPr>
          <p:cNvPr id="3" name="Rectangle 4">
            <a:extLst>
              <a:ext uri="{FF2B5EF4-FFF2-40B4-BE49-F238E27FC236}">
                <a16:creationId xmlns:a16="http://schemas.microsoft.com/office/drawing/2014/main" id="{E093B0E4-10F3-43ED-8C11-D4930CB1ACEB}"/>
              </a:ext>
            </a:extLst>
          </p:cNvPr>
          <p:cNvSpPr/>
          <p:nvPr/>
        </p:nvSpPr>
        <p:spPr>
          <a:xfrm>
            <a:off x="0" y="172263"/>
            <a:ext cx="7559673" cy="369335"/>
          </a:xfrm>
          <a:prstGeom prst="rect">
            <a:avLst/>
          </a:prstGeom>
          <a:solidFill>
            <a:srgbClr val="E9435D"/>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dirty="0">
                <a:solidFill>
                  <a:srgbClr val="FFFFFF"/>
                </a:solidFill>
                <a:uFillTx/>
                <a:latin typeface="Arial" pitchFamily="34"/>
                <a:cs typeface="Arial" pitchFamily="34"/>
              </a:rPr>
              <a:t>   Tomate d’industrie</a:t>
            </a:r>
          </a:p>
        </p:txBody>
      </p:sp>
      <p:sp>
        <p:nvSpPr>
          <p:cNvPr id="5" name="AutoShape 2" descr="RÃ©sultat de recherche d'images pour &quot;eurytoma amygdali&quot;">
            <a:extLst>
              <a:ext uri="{FF2B5EF4-FFF2-40B4-BE49-F238E27FC236}">
                <a16:creationId xmlns:a16="http://schemas.microsoft.com/office/drawing/2014/main" id="{E2FDACD6-24CF-4231-A4D7-53CB976E8E71}"/>
              </a:ext>
            </a:extLst>
          </p:cNvPr>
          <p:cNvSpPr/>
          <p:nvPr/>
        </p:nvSpPr>
        <p:spPr>
          <a:xfrm>
            <a:off x="3627433" y="5192713"/>
            <a:ext cx="304796"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ZoneTexte 9">
            <a:extLst>
              <a:ext uri="{FF2B5EF4-FFF2-40B4-BE49-F238E27FC236}">
                <a16:creationId xmlns:a16="http://schemas.microsoft.com/office/drawing/2014/main" id="{AE89B024-C064-46DF-A9CC-D9AB06C0F4FF}"/>
              </a:ext>
            </a:extLst>
          </p:cNvPr>
          <p:cNvSpPr txBox="1"/>
          <p:nvPr/>
        </p:nvSpPr>
        <p:spPr>
          <a:xfrm>
            <a:off x="449839" y="10282391"/>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 1 du 11/05/2023 -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9" name="Connecteur droit 23">
            <a:extLst>
              <a:ext uri="{FF2B5EF4-FFF2-40B4-BE49-F238E27FC236}">
                <a16:creationId xmlns:a16="http://schemas.microsoft.com/office/drawing/2014/main" id="{6C470606-9594-475E-8781-D9B7FB1A9B61}"/>
              </a:ext>
            </a:extLst>
          </p:cNvPr>
          <p:cNvCxnSpPr/>
          <p:nvPr/>
        </p:nvCxnSpPr>
        <p:spPr>
          <a:xfrm>
            <a:off x="179579" y="10282391"/>
            <a:ext cx="7200515" cy="0"/>
          </a:xfrm>
          <a:prstGeom prst="straightConnector1">
            <a:avLst/>
          </a:prstGeom>
          <a:noFill/>
          <a:ln w="38103" cap="flat">
            <a:solidFill>
              <a:srgbClr val="EA4A63"/>
            </a:solidFill>
            <a:prstDash val="solid"/>
            <a:miter/>
          </a:ln>
        </p:spPr>
      </p:cxnSp>
      <p:pic>
        <p:nvPicPr>
          <p:cNvPr id="14" name="Image 36">
            <a:hlinkClick r:id="rId2" action="ppaction://hlinksldjump"/>
            <a:extLst>
              <a:ext uri="{FF2B5EF4-FFF2-40B4-BE49-F238E27FC236}">
                <a16:creationId xmlns:a16="http://schemas.microsoft.com/office/drawing/2014/main" id="{F006862C-BFC8-4FDE-B350-15921827D6B8}"/>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602480" y="171870"/>
            <a:ext cx="834764" cy="804992"/>
          </a:xfrm>
          <a:prstGeom prst="rect">
            <a:avLst/>
          </a:prstGeom>
          <a:noFill/>
          <a:ln cap="flat">
            <a:noFill/>
          </a:ln>
        </p:spPr>
      </p:pic>
      <p:sp>
        <p:nvSpPr>
          <p:cNvPr id="15" name="ZoneTexte 37">
            <a:extLst>
              <a:ext uri="{FF2B5EF4-FFF2-40B4-BE49-F238E27FC236}">
                <a16:creationId xmlns:a16="http://schemas.microsoft.com/office/drawing/2014/main" id="{447A9E94-64B4-46EE-8312-D851BC34C387}"/>
              </a:ext>
            </a:extLst>
          </p:cNvPr>
          <p:cNvSpPr txBox="1"/>
          <p:nvPr/>
        </p:nvSpPr>
        <p:spPr>
          <a:xfrm rot="16200004">
            <a:off x="6114135" y="218606"/>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8" name="Rectangle 3">
            <a:extLst>
              <a:ext uri="{FF2B5EF4-FFF2-40B4-BE49-F238E27FC236}">
                <a16:creationId xmlns:a16="http://schemas.microsoft.com/office/drawing/2014/main" id="{5B16DC5B-06A8-4125-155E-F8BDCEE49AFF}"/>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20" name="Groupe 19">
            <a:extLst>
              <a:ext uri="{FF2B5EF4-FFF2-40B4-BE49-F238E27FC236}">
                <a16:creationId xmlns:a16="http://schemas.microsoft.com/office/drawing/2014/main" id="{05B8BB0D-46D9-857E-AE6A-9AEAB853E64F}"/>
              </a:ext>
            </a:extLst>
          </p:cNvPr>
          <p:cNvGrpSpPr/>
          <p:nvPr/>
        </p:nvGrpSpPr>
        <p:grpSpPr>
          <a:xfrm>
            <a:off x="1242319" y="5345111"/>
            <a:ext cx="2822910" cy="1019944"/>
            <a:chOff x="1242319" y="5345111"/>
            <a:chExt cx="2822910" cy="1019944"/>
          </a:xfrm>
        </p:grpSpPr>
        <p:pic>
          <p:nvPicPr>
            <p:cNvPr id="11" name="Image 10" descr="Une image contenant sol, invertébré, plein air, nature&#10;&#10;Description générée automatiquement">
              <a:extLst>
                <a:ext uri="{FF2B5EF4-FFF2-40B4-BE49-F238E27FC236}">
                  <a16:creationId xmlns:a16="http://schemas.microsoft.com/office/drawing/2014/main" id="{5A687DD6-8272-B7D0-BD88-0C8F884109C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242319" y="5345111"/>
              <a:ext cx="2803817" cy="1012251"/>
            </a:xfrm>
            <a:prstGeom prst="rect">
              <a:avLst/>
            </a:prstGeom>
          </p:spPr>
        </p:pic>
        <p:sp>
          <p:nvSpPr>
            <p:cNvPr id="19" name="ZoneTexte 18">
              <a:extLst>
                <a:ext uri="{FF2B5EF4-FFF2-40B4-BE49-F238E27FC236}">
                  <a16:creationId xmlns:a16="http://schemas.microsoft.com/office/drawing/2014/main" id="{AE8DADAF-3358-A8D7-8CF0-C0DE05BB985F}"/>
                </a:ext>
              </a:extLst>
            </p:cNvPr>
            <p:cNvSpPr txBox="1"/>
            <p:nvPr/>
          </p:nvSpPr>
          <p:spPr>
            <a:xfrm>
              <a:off x="3328409" y="6118834"/>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22" name="Groupe 21">
            <a:extLst>
              <a:ext uri="{FF2B5EF4-FFF2-40B4-BE49-F238E27FC236}">
                <a16:creationId xmlns:a16="http://schemas.microsoft.com/office/drawing/2014/main" id="{49AF8B8D-59C3-25CA-C958-1F01BC0DAB05}"/>
              </a:ext>
            </a:extLst>
          </p:cNvPr>
          <p:cNvGrpSpPr/>
          <p:nvPr/>
        </p:nvGrpSpPr>
        <p:grpSpPr>
          <a:xfrm>
            <a:off x="4381862" y="3165836"/>
            <a:ext cx="2384698" cy="3199219"/>
            <a:chOff x="4381862" y="3165836"/>
            <a:chExt cx="2384698" cy="3199219"/>
          </a:xfrm>
        </p:grpSpPr>
        <p:pic>
          <p:nvPicPr>
            <p:cNvPr id="6" name="Image 5" descr="Une image contenant sol, terre, plein air, rocher&#10;&#10;Description générée automatiquement">
              <a:extLst>
                <a:ext uri="{FF2B5EF4-FFF2-40B4-BE49-F238E27FC236}">
                  <a16:creationId xmlns:a16="http://schemas.microsoft.com/office/drawing/2014/main" id="{DB52E680-8881-D350-5267-170C4597B49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81862" y="3165836"/>
              <a:ext cx="2384698" cy="3179597"/>
            </a:xfrm>
            <a:prstGeom prst="rect">
              <a:avLst/>
            </a:prstGeom>
          </p:spPr>
        </p:pic>
        <p:sp>
          <p:nvSpPr>
            <p:cNvPr id="21" name="ZoneTexte 20">
              <a:extLst>
                <a:ext uri="{FF2B5EF4-FFF2-40B4-BE49-F238E27FC236}">
                  <a16:creationId xmlns:a16="http://schemas.microsoft.com/office/drawing/2014/main" id="{D7E5AFF9-52A2-19A9-702A-D52E55FF46B6}"/>
                </a:ext>
              </a:extLst>
            </p:cNvPr>
            <p:cNvSpPr txBox="1"/>
            <p:nvPr/>
          </p:nvSpPr>
          <p:spPr>
            <a:xfrm>
              <a:off x="6001823" y="6118834"/>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24" name="Groupe 23">
            <a:extLst>
              <a:ext uri="{FF2B5EF4-FFF2-40B4-BE49-F238E27FC236}">
                <a16:creationId xmlns:a16="http://schemas.microsoft.com/office/drawing/2014/main" id="{5C56560D-9BC2-89F5-A1D8-F3FF9D9A9F53}"/>
              </a:ext>
            </a:extLst>
          </p:cNvPr>
          <p:cNvGrpSpPr/>
          <p:nvPr/>
        </p:nvGrpSpPr>
        <p:grpSpPr>
          <a:xfrm>
            <a:off x="1242319" y="7458336"/>
            <a:ext cx="1529687" cy="2168745"/>
            <a:chOff x="1242319" y="7458336"/>
            <a:chExt cx="1529687" cy="2168745"/>
          </a:xfrm>
        </p:grpSpPr>
        <p:pic>
          <p:nvPicPr>
            <p:cNvPr id="18" name="Image 17" descr="Une image contenant plein air, sol, ciel, herbe&#10;&#10;Description générée automatiquement">
              <a:extLst>
                <a:ext uri="{FF2B5EF4-FFF2-40B4-BE49-F238E27FC236}">
                  <a16:creationId xmlns:a16="http://schemas.microsoft.com/office/drawing/2014/main" id="{63CBC93B-67AC-2E0C-F1B4-08E09B497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242319" y="7458336"/>
              <a:ext cx="1463040" cy="2168745"/>
            </a:xfrm>
            <a:prstGeom prst="rect">
              <a:avLst/>
            </a:prstGeom>
          </p:spPr>
        </p:pic>
        <p:sp>
          <p:nvSpPr>
            <p:cNvPr id="23" name="ZoneTexte 22">
              <a:extLst>
                <a:ext uri="{FF2B5EF4-FFF2-40B4-BE49-F238E27FC236}">
                  <a16:creationId xmlns:a16="http://schemas.microsoft.com/office/drawing/2014/main" id="{64A91581-010C-BF83-B2BB-91DE176933A6}"/>
                </a:ext>
              </a:extLst>
            </p:cNvPr>
            <p:cNvSpPr txBox="1"/>
            <p:nvPr/>
          </p:nvSpPr>
          <p:spPr>
            <a:xfrm>
              <a:off x="2035186" y="9380860"/>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26" name="Groupe 25">
            <a:extLst>
              <a:ext uri="{FF2B5EF4-FFF2-40B4-BE49-F238E27FC236}">
                <a16:creationId xmlns:a16="http://schemas.microsoft.com/office/drawing/2014/main" id="{8532DA42-058C-C4CE-D5AD-B35A4C860892}"/>
              </a:ext>
            </a:extLst>
          </p:cNvPr>
          <p:cNvGrpSpPr/>
          <p:nvPr/>
        </p:nvGrpSpPr>
        <p:grpSpPr>
          <a:xfrm>
            <a:off x="3195042" y="7438714"/>
            <a:ext cx="3709241" cy="2188367"/>
            <a:chOff x="3195042" y="7438714"/>
            <a:chExt cx="3709241" cy="2188367"/>
          </a:xfrm>
        </p:grpSpPr>
        <p:pic>
          <p:nvPicPr>
            <p:cNvPr id="16" name="Image 15" descr="Une image contenant affichage, texte, capture d’écran, écran&#10;&#10;Description générée automatiquement">
              <a:extLst>
                <a:ext uri="{FF2B5EF4-FFF2-40B4-BE49-F238E27FC236}">
                  <a16:creationId xmlns:a16="http://schemas.microsoft.com/office/drawing/2014/main" id="{BBD58016-C6DB-DAF2-CD2B-0D8E1AEC9D5E}"/>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3195042" y="7458336"/>
              <a:ext cx="3669048" cy="2168745"/>
            </a:xfrm>
            <a:prstGeom prst="rect">
              <a:avLst/>
            </a:prstGeom>
          </p:spPr>
        </p:pic>
        <p:sp>
          <p:nvSpPr>
            <p:cNvPr id="25" name="ZoneTexte 24">
              <a:extLst>
                <a:ext uri="{FF2B5EF4-FFF2-40B4-BE49-F238E27FC236}">
                  <a16:creationId xmlns:a16="http://schemas.microsoft.com/office/drawing/2014/main" id="{0F14456F-8F9F-2BC9-81DD-89628CE37127}"/>
                </a:ext>
              </a:extLst>
            </p:cNvPr>
            <p:cNvSpPr txBox="1"/>
            <p:nvPr/>
          </p:nvSpPr>
          <p:spPr>
            <a:xfrm>
              <a:off x="6167463" y="7438714"/>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6">
            <a:extLst>
              <a:ext uri="{FF2B5EF4-FFF2-40B4-BE49-F238E27FC236}">
                <a16:creationId xmlns:a16="http://schemas.microsoft.com/office/drawing/2014/main" id="{B1B157EA-4461-4D03-8910-553EACA6F515}"/>
              </a:ext>
            </a:extLst>
          </p:cNvPr>
          <p:cNvSpPr txBox="1"/>
          <p:nvPr/>
        </p:nvSpPr>
        <p:spPr>
          <a:xfrm>
            <a:off x="449839" y="5802127"/>
            <a:ext cx="3690920" cy="1261884"/>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rPr>
              <a:t>Adventices</a:t>
            </a:r>
          </a:p>
          <a:p>
            <a:pPr marL="0" marR="0" lvl="0" indent="0" algn="just"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200" b="1" i="0" u="none" strike="noStrike" kern="0" cap="none" spc="0" normalizeH="0" baseline="0" noProof="0" dirty="0">
                <a:ln>
                  <a:noFill/>
                </a:ln>
                <a:effectLst/>
                <a:uLnTx/>
                <a:uFillTx/>
                <a:latin typeface="Arial" pitchFamily="34"/>
                <a:ea typeface="+mn-ea"/>
                <a:cs typeface="Arial" pitchFamily="34"/>
              </a:rPr>
              <a:t>Attention à la levée des adventices</a:t>
            </a:r>
            <a:r>
              <a:rPr kumimoji="0" lang="fr-FR" sz="1200" i="0" u="none" strike="noStrike" kern="0" cap="none" spc="0" normalizeH="0" baseline="0" noProof="0" dirty="0">
                <a:ln>
                  <a:noFill/>
                </a:ln>
                <a:effectLst/>
                <a:uLnTx/>
                <a:uFillTx/>
                <a:latin typeface="Arial" pitchFamily="34"/>
                <a:ea typeface="+mn-ea"/>
                <a:cs typeface="Arial" pitchFamily="34"/>
              </a:rPr>
              <a:t> en conditions d’irrigation. Même s’il ne pleut pas, </a:t>
            </a:r>
            <a:r>
              <a:rPr lang="fr-FR" sz="1200" kern="0" dirty="0">
                <a:latin typeface="Arial" pitchFamily="34"/>
                <a:cs typeface="Arial" pitchFamily="34"/>
              </a:rPr>
              <a:t>elles</a:t>
            </a:r>
            <a:r>
              <a:rPr kumimoji="0" lang="fr-FR" sz="1200" i="0" u="none" strike="noStrike" kern="0" cap="none" spc="0" normalizeH="0" baseline="0" noProof="0" dirty="0">
                <a:ln>
                  <a:noFill/>
                </a:ln>
                <a:effectLst/>
                <a:uLnTx/>
                <a:uFillTx/>
                <a:latin typeface="Arial" pitchFamily="34"/>
                <a:ea typeface="+mn-ea"/>
                <a:cs typeface="Arial" pitchFamily="34"/>
              </a:rPr>
              <a:t> se développent autour du goutte à goutte, dans les zones irriguées et profitent des fuites du goutte à goutte causées par les taupins pour se propager. </a:t>
            </a:r>
          </a:p>
        </p:txBody>
      </p:sp>
      <p:sp>
        <p:nvSpPr>
          <p:cNvPr id="3" name="Rectangle 4">
            <a:extLst>
              <a:ext uri="{FF2B5EF4-FFF2-40B4-BE49-F238E27FC236}">
                <a16:creationId xmlns:a16="http://schemas.microsoft.com/office/drawing/2014/main" id="{E093B0E4-10F3-43ED-8C11-D4930CB1ACEB}"/>
              </a:ext>
            </a:extLst>
          </p:cNvPr>
          <p:cNvSpPr/>
          <p:nvPr/>
        </p:nvSpPr>
        <p:spPr>
          <a:xfrm>
            <a:off x="0" y="172263"/>
            <a:ext cx="7559673" cy="369335"/>
          </a:xfrm>
          <a:prstGeom prst="rect">
            <a:avLst/>
          </a:prstGeom>
          <a:solidFill>
            <a:srgbClr val="E9435D"/>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dirty="0">
                <a:solidFill>
                  <a:srgbClr val="FFFFFF"/>
                </a:solidFill>
                <a:uFillTx/>
                <a:latin typeface="Arial" pitchFamily="34"/>
                <a:cs typeface="Arial" pitchFamily="34"/>
              </a:rPr>
              <a:t>   Tomate d’industrie</a:t>
            </a:r>
          </a:p>
        </p:txBody>
      </p:sp>
      <p:sp>
        <p:nvSpPr>
          <p:cNvPr id="5" name="AutoShape 2" descr="RÃ©sultat de recherche d'images pour &quot;eurytoma amygdali&quot;">
            <a:extLst>
              <a:ext uri="{FF2B5EF4-FFF2-40B4-BE49-F238E27FC236}">
                <a16:creationId xmlns:a16="http://schemas.microsoft.com/office/drawing/2014/main" id="{E2FDACD6-24CF-4231-A4D7-53CB976E8E71}"/>
              </a:ext>
            </a:extLst>
          </p:cNvPr>
          <p:cNvSpPr/>
          <p:nvPr/>
        </p:nvSpPr>
        <p:spPr>
          <a:xfrm>
            <a:off x="3627433" y="5192713"/>
            <a:ext cx="304796"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ZoneTexte 9">
            <a:extLst>
              <a:ext uri="{FF2B5EF4-FFF2-40B4-BE49-F238E27FC236}">
                <a16:creationId xmlns:a16="http://schemas.microsoft.com/office/drawing/2014/main" id="{AE89B024-C064-46DF-A9CC-D9AB06C0F4FF}"/>
              </a:ext>
            </a:extLst>
          </p:cNvPr>
          <p:cNvSpPr txBox="1"/>
          <p:nvPr/>
        </p:nvSpPr>
        <p:spPr>
          <a:xfrm>
            <a:off x="449839" y="10282391"/>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 1 du 11/05/2023 -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9" name="Connecteur droit 23">
            <a:extLst>
              <a:ext uri="{FF2B5EF4-FFF2-40B4-BE49-F238E27FC236}">
                <a16:creationId xmlns:a16="http://schemas.microsoft.com/office/drawing/2014/main" id="{6C470606-9594-475E-8781-D9B7FB1A9B61}"/>
              </a:ext>
            </a:extLst>
          </p:cNvPr>
          <p:cNvCxnSpPr/>
          <p:nvPr/>
        </p:nvCxnSpPr>
        <p:spPr>
          <a:xfrm>
            <a:off x="179579" y="10282391"/>
            <a:ext cx="7200515" cy="0"/>
          </a:xfrm>
          <a:prstGeom prst="straightConnector1">
            <a:avLst/>
          </a:prstGeom>
          <a:noFill/>
          <a:ln w="38103" cap="flat">
            <a:solidFill>
              <a:srgbClr val="EA4A63"/>
            </a:solidFill>
            <a:prstDash val="solid"/>
            <a:miter/>
          </a:ln>
        </p:spPr>
      </p:cxnSp>
      <p:pic>
        <p:nvPicPr>
          <p:cNvPr id="14" name="Image 36">
            <a:hlinkClick r:id="rId2" action="ppaction://hlinksldjump"/>
            <a:extLst>
              <a:ext uri="{FF2B5EF4-FFF2-40B4-BE49-F238E27FC236}">
                <a16:creationId xmlns:a16="http://schemas.microsoft.com/office/drawing/2014/main" id="{F006862C-BFC8-4FDE-B350-15921827D6B8}"/>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602480" y="171870"/>
            <a:ext cx="834764" cy="804992"/>
          </a:xfrm>
          <a:prstGeom prst="rect">
            <a:avLst/>
          </a:prstGeom>
          <a:noFill/>
          <a:ln cap="flat">
            <a:noFill/>
          </a:ln>
        </p:spPr>
      </p:pic>
      <p:sp>
        <p:nvSpPr>
          <p:cNvPr id="15" name="ZoneTexte 37">
            <a:extLst>
              <a:ext uri="{FF2B5EF4-FFF2-40B4-BE49-F238E27FC236}">
                <a16:creationId xmlns:a16="http://schemas.microsoft.com/office/drawing/2014/main" id="{447A9E94-64B4-46EE-8312-D851BC34C387}"/>
              </a:ext>
            </a:extLst>
          </p:cNvPr>
          <p:cNvSpPr txBox="1"/>
          <p:nvPr/>
        </p:nvSpPr>
        <p:spPr>
          <a:xfrm rot="16200004">
            <a:off x="6114135" y="218606"/>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8" name="Rectangle 3">
            <a:extLst>
              <a:ext uri="{FF2B5EF4-FFF2-40B4-BE49-F238E27FC236}">
                <a16:creationId xmlns:a16="http://schemas.microsoft.com/office/drawing/2014/main" id="{5B16DC5B-06A8-4125-155E-F8BDCEE49AFF}"/>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ZoneTexte 33">
            <a:extLst>
              <a:ext uri="{FF2B5EF4-FFF2-40B4-BE49-F238E27FC236}">
                <a16:creationId xmlns:a16="http://schemas.microsoft.com/office/drawing/2014/main" id="{F17CB086-1043-E301-C572-8678C55146E7}"/>
              </a:ext>
            </a:extLst>
          </p:cNvPr>
          <p:cNvSpPr txBox="1"/>
          <p:nvPr/>
        </p:nvSpPr>
        <p:spPr>
          <a:xfrm>
            <a:off x="449839" y="948758"/>
            <a:ext cx="7200515" cy="461665"/>
          </a:xfrm>
          <a:prstGeom prst="rect">
            <a:avLst/>
          </a:prstGeom>
          <a:noFill/>
        </p:spPr>
        <p:txBody>
          <a:bodyPr wrap="square" rtlCol="0">
            <a:spAutoFit/>
          </a:bodyPr>
          <a:lstStyle/>
          <a:p>
            <a:r>
              <a:rPr lang="fr-FR" sz="1200" b="1" kern="0" dirty="0">
                <a:solidFill>
                  <a:srgbClr val="000000"/>
                </a:solidFill>
                <a:latin typeface="Arial" pitchFamily="34"/>
                <a:cs typeface="Arial" pitchFamily="34"/>
              </a:rPr>
              <a:t>Pucerons</a:t>
            </a:r>
            <a:r>
              <a:rPr lang="fr-FR" sz="1200" kern="0" dirty="0">
                <a:solidFill>
                  <a:srgbClr val="000000"/>
                </a:solidFill>
                <a:latin typeface="Arial" pitchFamily="34"/>
                <a:cs typeface="Arial" pitchFamily="34"/>
              </a:rPr>
              <a:t>: Observation de pucerons en Camargue d’individus ailés et aptères, une colonisation a débuté. Les pucerons sont à surveiller car ils sont vecteurs de virus. </a:t>
            </a:r>
            <a:endParaRPr lang="fr-FR" dirty="0"/>
          </a:p>
        </p:txBody>
      </p:sp>
      <p:grpSp>
        <p:nvGrpSpPr>
          <p:cNvPr id="40" name="Groupe 39">
            <a:extLst>
              <a:ext uri="{FF2B5EF4-FFF2-40B4-BE49-F238E27FC236}">
                <a16:creationId xmlns:a16="http://schemas.microsoft.com/office/drawing/2014/main" id="{A41946FD-8A95-1C0E-321D-7B6BD4E10FBB}"/>
              </a:ext>
            </a:extLst>
          </p:cNvPr>
          <p:cNvGrpSpPr/>
          <p:nvPr/>
        </p:nvGrpSpPr>
        <p:grpSpPr>
          <a:xfrm>
            <a:off x="2467950" y="1691469"/>
            <a:ext cx="2318967" cy="3103086"/>
            <a:chOff x="2467950" y="1691469"/>
            <a:chExt cx="2318967" cy="3103086"/>
          </a:xfrm>
        </p:grpSpPr>
        <p:grpSp>
          <p:nvGrpSpPr>
            <p:cNvPr id="25" name="Groupe 24">
              <a:extLst>
                <a:ext uri="{FF2B5EF4-FFF2-40B4-BE49-F238E27FC236}">
                  <a16:creationId xmlns:a16="http://schemas.microsoft.com/office/drawing/2014/main" id="{EE311DB3-3EAD-46BF-573E-8E693F80B6B6}"/>
                </a:ext>
              </a:extLst>
            </p:cNvPr>
            <p:cNvGrpSpPr/>
            <p:nvPr/>
          </p:nvGrpSpPr>
          <p:grpSpPr>
            <a:xfrm>
              <a:off x="2467950" y="1691469"/>
              <a:ext cx="2318966" cy="3079605"/>
              <a:chOff x="1274768" y="1618336"/>
              <a:chExt cx="2055223" cy="2740297"/>
            </a:xfrm>
          </p:grpSpPr>
          <p:pic>
            <p:nvPicPr>
              <p:cNvPr id="19" name="Image 18" descr="Une image contenant plein air, légume, herbe, plante&#10;&#10;Description générée automatiquement">
                <a:extLst>
                  <a:ext uri="{FF2B5EF4-FFF2-40B4-BE49-F238E27FC236}">
                    <a16:creationId xmlns:a16="http://schemas.microsoft.com/office/drawing/2014/main" id="{FCCBF9C1-B0F3-9C70-1688-FC0DCCA459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74768" y="1618336"/>
                <a:ext cx="2055223" cy="2740297"/>
              </a:xfrm>
              <a:prstGeom prst="rect">
                <a:avLst/>
              </a:prstGeom>
            </p:spPr>
          </p:pic>
          <p:sp>
            <p:nvSpPr>
              <p:cNvPr id="20" name="Ellipse 19">
                <a:extLst>
                  <a:ext uri="{FF2B5EF4-FFF2-40B4-BE49-F238E27FC236}">
                    <a16:creationId xmlns:a16="http://schemas.microsoft.com/office/drawing/2014/main" id="{3317263B-B16A-0FCA-6D2D-B77F13399E60}"/>
                  </a:ext>
                </a:extLst>
              </p:cNvPr>
              <p:cNvSpPr/>
              <p:nvPr/>
            </p:nvSpPr>
            <p:spPr>
              <a:xfrm>
                <a:off x="2757323" y="2993866"/>
                <a:ext cx="127097" cy="120037"/>
              </a:xfrm>
              <a:prstGeom prst="ellipse">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id="{8D0B2121-ECBB-B3AC-F627-9202C9701770}"/>
                  </a:ext>
                </a:extLst>
              </p:cNvPr>
              <p:cNvSpPr/>
              <p:nvPr/>
            </p:nvSpPr>
            <p:spPr>
              <a:xfrm>
                <a:off x="2302380" y="2993866"/>
                <a:ext cx="193685" cy="303623"/>
              </a:xfrm>
              <a:prstGeom prst="ellipse">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a:extLst>
                  <a:ext uri="{FF2B5EF4-FFF2-40B4-BE49-F238E27FC236}">
                    <a16:creationId xmlns:a16="http://schemas.microsoft.com/office/drawing/2014/main" id="{9B58BDF9-98A9-27B4-8FA9-2F0B45AE3BDB}"/>
                  </a:ext>
                </a:extLst>
              </p:cNvPr>
              <p:cNvSpPr/>
              <p:nvPr/>
            </p:nvSpPr>
            <p:spPr>
              <a:xfrm>
                <a:off x="2281197" y="2761442"/>
                <a:ext cx="151319" cy="161814"/>
              </a:xfrm>
              <a:prstGeom prst="ellipse">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id="{995C548C-07C9-F730-9A5D-46D943D2D48C}"/>
                  </a:ext>
                </a:extLst>
              </p:cNvPr>
              <p:cNvSpPr/>
              <p:nvPr/>
            </p:nvSpPr>
            <p:spPr>
              <a:xfrm>
                <a:off x="1724622" y="2139485"/>
                <a:ext cx="270112" cy="194766"/>
              </a:xfrm>
              <a:prstGeom prst="ellipse">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5" name="ZoneTexte 34">
              <a:extLst>
                <a:ext uri="{FF2B5EF4-FFF2-40B4-BE49-F238E27FC236}">
                  <a16:creationId xmlns:a16="http://schemas.microsoft.com/office/drawing/2014/main" id="{90182AF1-6CBC-1B22-7B51-F562BEA6A3F2}"/>
                </a:ext>
              </a:extLst>
            </p:cNvPr>
            <p:cNvSpPr txBox="1"/>
            <p:nvPr/>
          </p:nvSpPr>
          <p:spPr>
            <a:xfrm>
              <a:off x="4050097" y="4548334"/>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42" name="Groupe 41">
            <a:extLst>
              <a:ext uri="{FF2B5EF4-FFF2-40B4-BE49-F238E27FC236}">
                <a16:creationId xmlns:a16="http://schemas.microsoft.com/office/drawing/2014/main" id="{EAC626D2-0770-457C-4540-DD83285C3E45}"/>
              </a:ext>
            </a:extLst>
          </p:cNvPr>
          <p:cNvGrpSpPr/>
          <p:nvPr/>
        </p:nvGrpSpPr>
        <p:grpSpPr>
          <a:xfrm>
            <a:off x="4962920" y="1687422"/>
            <a:ext cx="2351004" cy="3107619"/>
            <a:chOff x="4962920" y="1687422"/>
            <a:chExt cx="2351004" cy="3107619"/>
          </a:xfrm>
        </p:grpSpPr>
        <p:pic>
          <p:nvPicPr>
            <p:cNvPr id="10" name="Image 9" descr="Une image contenant plein air, plante, Graine de plante, légume&#10;&#10;Description générée automatiquement">
              <a:extLst>
                <a:ext uri="{FF2B5EF4-FFF2-40B4-BE49-F238E27FC236}">
                  <a16:creationId xmlns:a16="http://schemas.microsoft.com/office/drawing/2014/main" id="{FAAAC4D9-CC69-72CB-7FA8-013CC0AA647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962920" y="1687422"/>
              <a:ext cx="2318966" cy="3091955"/>
            </a:xfrm>
            <a:prstGeom prst="rect">
              <a:avLst/>
            </a:prstGeom>
          </p:spPr>
        </p:pic>
        <p:sp>
          <p:nvSpPr>
            <p:cNvPr id="36" name="ZoneTexte 35">
              <a:extLst>
                <a:ext uri="{FF2B5EF4-FFF2-40B4-BE49-F238E27FC236}">
                  <a16:creationId xmlns:a16="http://schemas.microsoft.com/office/drawing/2014/main" id="{77339B23-94C9-3A52-105B-CCCA0B5FA2E3}"/>
                </a:ext>
              </a:extLst>
            </p:cNvPr>
            <p:cNvSpPr txBox="1"/>
            <p:nvPr/>
          </p:nvSpPr>
          <p:spPr>
            <a:xfrm>
              <a:off x="6577104" y="4548820"/>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41" name="Groupe 40">
            <a:extLst>
              <a:ext uri="{FF2B5EF4-FFF2-40B4-BE49-F238E27FC236}">
                <a16:creationId xmlns:a16="http://schemas.microsoft.com/office/drawing/2014/main" id="{0D00B232-A959-8886-96FD-C77FE2113353}"/>
              </a:ext>
            </a:extLst>
          </p:cNvPr>
          <p:cNvGrpSpPr/>
          <p:nvPr/>
        </p:nvGrpSpPr>
        <p:grpSpPr>
          <a:xfrm>
            <a:off x="516674" y="3160792"/>
            <a:ext cx="1829526" cy="1633762"/>
            <a:chOff x="516674" y="3160792"/>
            <a:chExt cx="1829526" cy="1633762"/>
          </a:xfrm>
        </p:grpSpPr>
        <p:pic>
          <p:nvPicPr>
            <p:cNvPr id="33" name="Image 32" descr="Une image contenant plein air, personne, Pathologie végétale, feuille&#10;&#10;Description générée automatiquement">
              <a:extLst>
                <a:ext uri="{FF2B5EF4-FFF2-40B4-BE49-F238E27FC236}">
                  <a16:creationId xmlns:a16="http://schemas.microsoft.com/office/drawing/2014/main" id="{CB2A9F71-5D4A-B089-94C9-83AE4395275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6674" y="3160792"/>
              <a:ext cx="1775271" cy="1610283"/>
            </a:xfrm>
            <a:prstGeom prst="rect">
              <a:avLst/>
            </a:prstGeom>
          </p:spPr>
        </p:pic>
        <p:sp>
          <p:nvSpPr>
            <p:cNvPr id="37" name="ZoneTexte 36">
              <a:extLst>
                <a:ext uri="{FF2B5EF4-FFF2-40B4-BE49-F238E27FC236}">
                  <a16:creationId xmlns:a16="http://schemas.microsoft.com/office/drawing/2014/main" id="{A70DD45A-C7F1-4090-7A32-8C28E2B94F03}"/>
                </a:ext>
              </a:extLst>
            </p:cNvPr>
            <p:cNvSpPr txBox="1"/>
            <p:nvPr/>
          </p:nvSpPr>
          <p:spPr>
            <a:xfrm>
              <a:off x="1609380" y="4548333"/>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39" name="Groupe 38">
            <a:extLst>
              <a:ext uri="{FF2B5EF4-FFF2-40B4-BE49-F238E27FC236}">
                <a16:creationId xmlns:a16="http://schemas.microsoft.com/office/drawing/2014/main" id="{E6C916F9-79C2-2813-B77B-7B9D3EC0ABAD}"/>
              </a:ext>
            </a:extLst>
          </p:cNvPr>
          <p:cNvGrpSpPr/>
          <p:nvPr/>
        </p:nvGrpSpPr>
        <p:grpSpPr>
          <a:xfrm>
            <a:off x="516675" y="1690226"/>
            <a:ext cx="1842107" cy="1427651"/>
            <a:chOff x="516675" y="1690226"/>
            <a:chExt cx="1842107" cy="1427651"/>
          </a:xfrm>
        </p:grpSpPr>
        <p:pic>
          <p:nvPicPr>
            <p:cNvPr id="31" name="Image 30" descr="Une image contenant plein air, personne, herbe, sol&#10;&#10;Description générée automatiquement">
              <a:extLst>
                <a:ext uri="{FF2B5EF4-FFF2-40B4-BE49-F238E27FC236}">
                  <a16:creationId xmlns:a16="http://schemas.microsoft.com/office/drawing/2014/main" id="{E9E0561D-8F56-D6B1-635B-F40AC22F1B75}"/>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516675" y="1690226"/>
              <a:ext cx="1775271" cy="1390427"/>
            </a:xfrm>
            <a:prstGeom prst="rect">
              <a:avLst/>
            </a:prstGeom>
          </p:spPr>
        </p:pic>
        <p:sp>
          <p:nvSpPr>
            <p:cNvPr id="38" name="ZoneTexte 37">
              <a:extLst>
                <a:ext uri="{FF2B5EF4-FFF2-40B4-BE49-F238E27FC236}">
                  <a16:creationId xmlns:a16="http://schemas.microsoft.com/office/drawing/2014/main" id="{BD0AF1D7-B3C0-EE88-6802-27F429CF4AAC}"/>
                </a:ext>
              </a:extLst>
            </p:cNvPr>
            <p:cNvSpPr txBox="1"/>
            <p:nvPr/>
          </p:nvSpPr>
          <p:spPr>
            <a:xfrm>
              <a:off x="1621962" y="2871656"/>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grpSp>
        <p:nvGrpSpPr>
          <p:cNvPr id="45" name="Groupe 44">
            <a:extLst>
              <a:ext uri="{FF2B5EF4-FFF2-40B4-BE49-F238E27FC236}">
                <a16:creationId xmlns:a16="http://schemas.microsoft.com/office/drawing/2014/main" id="{4B2E1976-86CD-B8F3-ADC3-150C17D98006}"/>
              </a:ext>
            </a:extLst>
          </p:cNvPr>
          <p:cNvGrpSpPr/>
          <p:nvPr/>
        </p:nvGrpSpPr>
        <p:grpSpPr>
          <a:xfrm>
            <a:off x="4284166" y="5802127"/>
            <a:ext cx="3134042" cy="4128009"/>
            <a:chOff x="4254230" y="5454896"/>
            <a:chExt cx="3134042" cy="4128009"/>
          </a:xfrm>
        </p:grpSpPr>
        <p:pic>
          <p:nvPicPr>
            <p:cNvPr id="27" name="Image 26" descr="Une image contenant plein air, nuage, ciel, herbe&#10;&#10;Description générée automatiquement">
              <a:extLst>
                <a:ext uri="{FF2B5EF4-FFF2-40B4-BE49-F238E27FC236}">
                  <a16:creationId xmlns:a16="http://schemas.microsoft.com/office/drawing/2014/main" id="{7707E2C4-E0FC-AD15-9BEC-3A560D7EAF4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254230" y="5470560"/>
              <a:ext cx="3084259" cy="4112345"/>
            </a:xfrm>
            <a:prstGeom prst="rect">
              <a:avLst/>
            </a:prstGeom>
          </p:spPr>
        </p:pic>
        <p:sp>
          <p:nvSpPr>
            <p:cNvPr id="43" name="ZoneTexte 42">
              <a:extLst>
                <a:ext uri="{FF2B5EF4-FFF2-40B4-BE49-F238E27FC236}">
                  <a16:creationId xmlns:a16="http://schemas.microsoft.com/office/drawing/2014/main" id="{781D46A9-D8B1-C959-1B18-093BCDB76C2A}"/>
                </a:ext>
              </a:extLst>
            </p:cNvPr>
            <p:cNvSpPr txBox="1"/>
            <p:nvPr/>
          </p:nvSpPr>
          <p:spPr>
            <a:xfrm>
              <a:off x="6651452" y="5454896"/>
              <a:ext cx="736820" cy="246221"/>
            </a:xfrm>
            <a:prstGeom prst="rect">
              <a:avLst/>
            </a:prstGeom>
            <a:noFill/>
          </p:spPr>
          <p:txBody>
            <a:bodyPr wrap="square" rtlCol="0">
              <a:spAutoFit/>
            </a:bodyPr>
            <a:lstStyle/>
            <a:p>
              <a:r>
                <a:rPr lang="fr-FR" sz="1000" b="1" dirty="0">
                  <a:solidFill>
                    <a:schemeClr val="bg1"/>
                  </a:solidFill>
                  <a:effectLst>
                    <a:outerShdw blurRad="38100" dist="38100" dir="2700000" algn="tl">
                      <a:srgbClr val="000000">
                        <a:alpha val="43137"/>
                      </a:srgbClr>
                    </a:outerShdw>
                  </a:effectLst>
                </a:rPr>
                <a:t>© SONITO</a:t>
              </a:r>
            </a:p>
          </p:txBody>
        </p:sp>
      </p:grpSp>
      <p:sp>
        <p:nvSpPr>
          <p:cNvPr id="46" name="ZoneTexte 45">
            <a:extLst>
              <a:ext uri="{FF2B5EF4-FFF2-40B4-BE49-F238E27FC236}">
                <a16:creationId xmlns:a16="http://schemas.microsoft.com/office/drawing/2014/main" id="{B117409F-7B77-EB66-0EE4-3A6D5F5115CF}"/>
              </a:ext>
            </a:extLst>
          </p:cNvPr>
          <p:cNvSpPr txBox="1"/>
          <p:nvPr/>
        </p:nvSpPr>
        <p:spPr>
          <a:xfrm>
            <a:off x="449838" y="4852894"/>
            <a:ext cx="7200515" cy="800219"/>
          </a:xfrm>
          <a:prstGeom prst="rect">
            <a:avLst/>
          </a:prstGeom>
          <a:noFill/>
        </p:spPr>
        <p:txBody>
          <a:bodyPr wrap="square" rtlCol="0">
            <a:spAutoFit/>
          </a:bodyPr>
          <a:lstStyle/>
          <a:p>
            <a:r>
              <a:rPr lang="fr-FR" sz="1600" b="1" dirty="0" err="1">
                <a:solidFill>
                  <a:srgbClr val="2FB497"/>
                </a:solidFill>
                <a:latin typeface="Arial" pitchFamily="34"/>
                <a:cs typeface="Arial" pitchFamily="34"/>
              </a:rPr>
              <a:t>Biocontrole</a:t>
            </a:r>
            <a:r>
              <a:rPr lang="fr-FR" sz="1200" kern="0" dirty="0">
                <a:solidFill>
                  <a:srgbClr val="000000"/>
                </a:solidFill>
                <a:latin typeface="Arial" pitchFamily="34"/>
                <a:cs typeface="Arial" pitchFamily="34"/>
              </a:rPr>
              <a:t> </a:t>
            </a:r>
          </a:p>
          <a:p>
            <a:r>
              <a:rPr lang="fr-FR" sz="1200" kern="0" dirty="0">
                <a:solidFill>
                  <a:srgbClr val="000000"/>
                </a:solidFill>
                <a:latin typeface="Arial" pitchFamily="34"/>
                <a:cs typeface="Arial" pitchFamily="34"/>
              </a:rPr>
              <a:t>Observation de deux pucerons momifiés: des auxiliaires sont à l’œuvre !</a:t>
            </a:r>
          </a:p>
          <a:p>
            <a:endParaRPr lang="fr-FR" dirty="0"/>
          </a:p>
        </p:txBody>
      </p:sp>
      <p:sp>
        <p:nvSpPr>
          <p:cNvPr id="47" name="Ellipse 46">
            <a:extLst>
              <a:ext uri="{FF2B5EF4-FFF2-40B4-BE49-F238E27FC236}">
                <a16:creationId xmlns:a16="http://schemas.microsoft.com/office/drawing/2014/main" id="{2738B915-AD41-2D44-A93C-F94BD29EC9D4}"/>
              </a:ext>
            </a:extLst>
          </p:cNvPr>
          <p:cNvSpPr/>
          <p:nvPr/>
        </p:nvSpPr>
        <p:spPr>
          <a:xfrm>
            <a:off x="1164150" y="2204398"/>
            <a:ext cx="304775" cy="218882"/>
          </a:xfrm>
          <a:prstGeom prst="ellipse">
            <a:avLst/>
          </a:prstGeom>
          <a:no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8" name="Ellipse 47">
            <a:extLst>
              <a:ext uri="{FF2B5EF4-FFF2-40B4-BE49-F238E27FC236}">
                <a16:creationId xmlns:a16="http://schemas.microsoft.com/office/drawing/2014/main" id="{39FFD130-C859-83C9-B81F-85BF53DABFB4}"/>
              </a:ext>
            </a:extLst>
          </p:cNvPr>
          <p:cNvSpPr/>
          <p:nvPr/>
        </p:nvSpPr>
        <p:spPr>
          <a:xfrm>
            <a:off x="1609381" y="3635681"/>
            <a:ext cx="254254" cy="218882"/>
          </a:xfrm>
          <a:prstGeom prst="ellipse">
            <a:avLst/>
          </a:prstGeom>
          <a:no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descr="Une image contenant sol, plein air, terre, plante&#10;&#10;Description générée automatiquement">
            <a:extLst>
              <a:ext uri="{FF2B5EF4-FFF2-40B4-BE49-F238E27FC236}">
                <a16:creationId xmlns:a16="http://schemas.microsoft.com/office/drawing/2014/main" id="{D024BE42-DE10-110E-BD83-EB68FA6566FB}"/>
              </a:ext>
            </a:extLst>
          </p:cNvPr>
          <p:cNvPicPr>
            <a:picLocks noChangeAspect="1"/>
          </p:cNvPicPr>
          <p:nvPr/>
        </p:nvPicPr>
        <p:blipFill rotWithShape="1">
          <a:blip r:embed="rId9">
            <a:extLst>
              <a:ext uri="{28A0092B-C50C-407E-A947-70E740481C1C}">
                <a14:useLocalDpi xmlns:a14="http://schemas.microsoft.com/office/drawing/2010/main" val="0"/>
              </a:ext>
            </a:extLst>
          </a:blip>
          <a:srcRect b="25032"/>
          <a:stretch/>
        </p:blipFill>
        <p:spPr>
          <a:xfrm>
            <a:off x="1226764" y="7315779"/>
            <a:ext cx="2619210" cy="2618090"/>
          </a:xfrm>
          <a:prstGeom prst="rect">
            <a:avLst/>
          </a:prstGeom>
        </p:spPr>
      </p:pic>
    </p:spTree>
    <p:extLst>
      <p:ext uri="{BB962C8B-B14F-4D97-AF65-F5344CB8AC3E}">
        <p14:creationId xmlns:p14="http://schemas.microsoft.com/office/powerpoint/2010/main" val="3479426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6">
            <a:extLst>
              <a:ext uri="{FF2B5EF4-FFF2-40B4-BE49-F238E27FC236}">
                <a16:creationId xmlns:a16="http://schemas.microsoft.com/office/drawing/2014/main" id="{B1B157EA-4461-4D03-8910-553EACA6F515}"/>
              </a:ext>
            </a:extLst>
          </p:cNvPr>
          <p:cNvSpPr txBox="1"/>
          <p:nvPr/>
        </p:nvSpPr>
        <p:spPr>
          <a:xfrm>
            <a:off x="327411" y="792964"/>
            <a:ext cx="7052683" cy="3231654"/>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fr-FR" sz="1600" b="1" dirty="0">
                <a:solidFill>
                  <a:srgbClr val="2FB497"/>
                </a:solidFill>
                <a:latin typeface="Arial" pitchFamily="34"/>
                <a:cs typeface="Arial" pitchFamily="34"/>
              </a:rPr>
              <a:t>Analyse du risque</a:t>
            </a: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fr-FR" sz="1600" b="1" dirty="0">
              <a:solidFill>
                <a:srgbClr val="2FB497"/>
              </a:solidFill>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fr-FR" sz="1600" b="1" kern="0" dirty="0">
              <a:solidFill>
                <a:srgbClr val="E9425C"/>
              </a:solidFill>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b="1"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altLang="fr-FR" sz="1200" dirty="0">
                <a:solidFill>
                  <a:srgbClr val="000000"/>
                </a:solidFill>
                <a:latin typeface="Arial" panose="020B0604020202020204" pitchFamily="34" charset="0"/>
                <a:cs typeface="Arial" panose="020B0604020202020204" pitchFamily="34" charset="0"/>
              </a:rPr>
              <a:t>Dans les parcelles infestées, la densité de pucerons est très importante (15 plantes sur 15 observées sont infestées). Cependant, toutes les parcelles observées ne sont pas concernées par le puceron. La densité de taupins reste faible et habituelle, avec peu de plants chétifs mais des perforations de goutte à goutte causant des fuites d’eau et la prolifération des adventices dans ces zones.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dirty="0">
              <a:solidFill>
                <a:srgbClr val="000000"/>
              </a:solidFill>
              <a:latin typeface="Calibri" panose="020F0502020204030204" pitchFamily="34" charset="0"/>
              <a:cs typeface="Calibri" panose="020F0502020204030204" pitchFamily="34" charset="0"/>
            </a:endParaRPr>
          </a:p>
          <a:p>
            <a:pPr marR="0" lvl="0" algn="just" defTabSz="914400" rtl="0" eaLnBrk="1" fontAlgn="auto" latinLnBrk="0" hangingPunct="1">
              <a:lnSpc>
                <a:spcPct val="100000"/>
              </a:lnSpc>
              <a:spcBef>
                <a:spcPts val="0"/>
              </a:spcBef>
              <a:spcAft>
                <a:spcPts val="2400"/>
              </a:spcAft>
              <a:buClrTx/>
              <a:buSzPct val="100000"/>
              <a:tabLst/>
              <a:defRPr sz="1800" b="0" i="0" u="none" strike="noStrike" kern="0" cap="none" spc="0" baseline="0">
                <a:solidFill>
                  <a:srgbClr val="000000"/>
                </a:solidFill>
                <a:uFillTx/>
              </a:defRPr>
            </a:pPr>
            <a:endPar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endParaRPr>
          </a:p>
        </p:txBody>
      </p:sp>
      <p:sp>
        <p:nvSpPr>
          <p:cNvPr id="3" name="Rectangle 4">
            <a:extLst>
              <a:ext uri="{FF2B5EF4-FFF2-40B4-BE49-F238E27FC236}">
                <a16:creationId xmlns:a16="http://schemas.microsoft.com/office/drawing/2014/main" id="{E093B0E4-10F3-43ED-8C11-D4930CB1ACEB}"/>
              </a:ext>
            </a:extLst>
          </p:cNvPr>
          <p:cNvSpPr/>
          <p:nvPr/>
        </p:nvSpPr>
        <p:spPr>
          <a:xfrm>
            <a:off x="0" y="172263"/>
            <a:ext cx="7559673" cy="369335"/>
          </a:xfrm>
          <a:prstGeom prst="rect">
            <a:avLst/>
          </a:prstGeom>
          <a:solidFill>
            <a:srgbClr val="E9435D"/>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dirty="0">
                <a:solidFill>
                  <a:srgbClr val="FFFFFF"/>
                </a:solidFill>
                <a:uFillTx/>
                <a:latin typeface="Arial" pitchFamily="34"/>
                <a:cs typeface="Arial" pitchFamily="34"/>
              </a:rPr>
              <a:t>   Tomate d’industrie</a:t>
            </a:r>
          </a:p>
        </p:txBody>
      </p:sp>
      <p:sp>
        <p:nvSpPr>
          <p:cNvPr id="5" name="AutoShape 2" descr="RÃ©sultat de recherche d'images pour &quot;eurytoma amygdali&quot;">
            <a:extLst>
              <a:ext uri="{FF2B5EF4-FFF2-40B4-BE49-F238E27FC236}">
                <a16:creationId xmlns:a16="http://schemas.microsoft.com/office/drawing/2014/main" id="{E2FDACD6-24CF-4231-A4D7-53CB976E8E71}"/>
              </a:ext>
            </a:extLst>
          </p:cNvPr>
          <p:cNvSpPr/>
          <p:nvPr/>
        </p:nvSpPr>
        <p:spPr>
          <a:xfrm>
            <a:off x="3627433" y="5192713"/>
            <a:ext cx="304796"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ZoneTexte 9">
            <a:extLst>
              <a:ext uri="{FF2B5EF4-FFF2-40B4-BE49-F238E27FC236}">
                <a16:creationId xmlns:a16="http://schemas.microsoft.com/office/drawing/2014/main" id="{AE89B024-C064-46DF-A9CC-D9AB06C0F4FF}"/>
              </a:ext>
            </a:extLst>
          </p:cNvPr>
          <p:cNvSpPr txBox="1"/>
          <p:nvPr/>
        </p:nvSpPr>
        <p:spPr>
          <a:xfrm>
            <a:off x="449839" y="10282391"/>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 1 du 11/05/2023 -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9" name="Connecteur droit 23">
            <a:extLst>
              <a:ext uri="{FF2B5EF4-FFF2-40B4-BE49-F238E27FC236}">
                <a16:creationId xmlns:a16="http://schemas.microsoft.com/office/drawing/2014/main" id="{6C470606-9594-475E-8781-D9B7FB1A9B61}"/>
              </a:ext>
            </a:extLst>
          </p:cNvPr>
          <p:cNvCxnSpPr/>
          <p:nvPr/>
        </p:nvCxnSpPr>
        <p:spPr>
          <a:xfrm>
            <a:off x="179579" y="10282391"/>
            <a:ext cx="7200515" cy="0"/>
          </a:xfrm>
          <a:prstGeom prst="straightConnector1">
            <a:avLst/>
          </a:prstGeom>
          <a:noFill/>
          <a:ln w="38103" cap="flat">
            <a:solidFill>
              <a:srgbClr val="EA4A63"/>
            </a:solidFill>
            <a:prstDash val="solid"/>
            <a:miter/>
          </a:ln>
        </p:spPr>
      </p:cxnSp>
      <p:pic>
        <p:nvPicPr>
          <p:cNvPr id="14" name="Image 36">
            <a:hlinkClick r:id="rId2" action="ppaction://hlinksldjump"/>
            <a:extLst>
              <a:ext uri="{FF2B5EF4-FFF2-40B4-BE49-F238E27FC236}">
                <a16:creationId xmlns:a16="http://schemas.microsoft.com/office/drawing/2014/main" id="{F006862C-BFC8-4FDE-B350-15921827D6B8}"/>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602480" y="171870"/>
            <a:ext cx="834764" cy="804992"/>
          </a:xfrm>
          <a:prstGeom prst="rect">
            <a:avLst/>
          </a:prstGeom>
          <a:noFill/>
          <a:ln cap="flat">
            <a:noFill/>
          </a:ln>
        </p:spPr>
      </p:pic>
      <p:sp>
        <p:nvSpPr>
          <p:cNvPr id="15" name="ZoneTexte 37">
            <a:extLst>
              <a:ext uri="{FF2B5EF4-FFF2-40B4-BE49-F238E27FC236}">
                <a16:creationId xmlns:a16="http://schemas.microsoft.com/office/drawing/2014/main" id="{447A9E94-64B4-46EE-8312-D851BC34C387}"/>
              </a:ext>
            </a:extLst>
          </p:cNvPr>
          <p:cNvSpPr txBox="1"/>
          <p:nvPr/>
        </p:nvSpPr>
        <p:spPr>
          <a:xfrm rot="16200004">
            <a:off x="6114135" y="218606"/>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8" name="Rectangle 3">
            <a:extLst>
              <a:ext uri="{FF2B5EF4-FFF2-40B4-BE49-F238E27FC236}">
                <a16:creationId xmlns:a16="http://schemas.microsoft.com/office/drawing/2014/main" id="{5B16DC5B-06A8-4125-155E-F8BDCEE49AFF}"/>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4" name="Image 3">
            <a:extLst>
              <a:ext uri="{FF2B5EF4-FFF2-40B4-BE49-F238E27FC236}">
                <a16:creationId xmlns:a16="http://schemas.microsoft.com/office/drawing/2014/main" id="{00000000-0008-0000-0000-000008000000}"/>
              </a:ext>
            </a:extLst>
          </p:cNvPr>
          <p:cNvPicPr/>
          <p:nvPr/>
        </p:nvPicPr>
        <p:blipFill>
          <a:blip r:embed="rId4" cstate="screen">
            <a:extLst>
              <a:ext uri="{28A0092B-C50C-407E-A947-70E740481C1C}">
                <a14:useLocalDpi xmlns:a14="http://schemas.microsoft.com/office/drawing/2010/main"/>
              </a:ext>
            </a:extLst>
          </a:blip>
          <a:srcRect/>
          <a:stretch>
            <a:fillRect/>
          </a:stretch>
        </p:blipFill>
        <p:spPr bwMode="auto">
          <a:xfrm>
            <a:off x="1246407" y="2229245"/>
            <a:ext cx="5066847" cy="374357"/>
          </a:xfrm>
          <a:prstGeom prst="rect">
            <a:avLst/>
          </a:prstGeom>
          <a:noFill/>
        </p:spPr>
      </p:pic>
      <p:sp>
        <p:nvSpPr>
          <p:cNvPr id="6" name="Flèche : bas 5">
            <a:extLst>
              <a:ext uri="{FF2B5EF4-FFF2-40B4-BE49-F238E27FC236}">
                <a16:creationId xmlns:a16="http://schemas.microsoft.com/office/drawing/2014/main" id="{C9039FAB-306B-8A9F-0CD7-20D15CFB37E9}"/>
              </a:ext>
            </a:extLst>
          </p:cNvPr>
          <p:cNvSpPr/>
          <p:nvPr/>
        </p:nvSpPr>
        <p:spPr>
          <a:xfrm>
            <a:off x="2856411" y="1847912"/>
            <a:ext cx="121920" cy="369335"/>
          </a:xfrm>
          <a:prstGeom prst="downArrow">
            <a:avLst/>
          </a:prstGeom>
          <a:solidFill>
            <a:srgbClr val="44A12B"/>
          </a:solidFill>
          <a:ln>
            <a:solidFill>
              <a:srgbClr val="44A1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1" name="ZoneTexte 10">
            <a:extLst>
              <a:ext uri="{FF2B5EF4-FFF2-40B4-BE49-F238E27FC236}">
                <a16:creationId xmlns:a16="http://schemas.microsoft.com/office/drawing/2014/main" id="{3CC0F54A-9EC6-1BE3-FA30-43ECBDB2ECAC}"/>
              </a:ext>
            </a:extLst>
          </p:cNvPr>
          <p:cNvSpPr txBox="1"/>
          <p:nvPr/>
        </p:nvSpPr>
        <p:spPr>
          <a:xfrm>
            <a:off x="2415542" y="1537144"/>
            <a:ext cx="1117958" cy="307777"/>
          </a:xfrm>
          <a:prstGeom prst="rect">
            <a:avLst/>
          </a:prstGeom>
          <a:noFill/>
        </p:spPr>
        <p:txBody>
          <a:bodyPr wrap="square" rtlCol="0">
            <a:spAutoFit/>
          </a:bodyPr>
          <a:lstStyle/>
          <a:p>
            <a:pPr algn="ctr"/>
            <a:r>
              <a:rPr lang="fr-FR" sz="1400" dirty="0">
                <a:solidFill>
                  <a:srgbClr val="44A12B"/>
                </a:solidFill>
              </a:rPr>
              <a:t>Taupins</a:t>
            </a:r>
          </a:p>
        </p:txBody>
      </p:sp>
      <p:sp>
        <p:nvSpPr>
          <p:cNvPr id="12" name="Flèche : bas 11">
            <a:extLst>
              <a:ext uri="{FF2B5EF4-FFF2-40B4-BE49-F238E27FC236}">
                <a16:creationId xmlns:a16="http://schemas.microsoft.com/office/drawing/2014/main" id="{8B12B1DA-88C3-DAE7-4518-676EC137B156}"/>
              </a:ext>
            </a:extLst>
          </p:cNvPr>
          <p:cNvSpPr/>
          <p:nvPr/>
        </p:nvSpPr>
        <p:spPr>
          <a:xfrm>
            <a:off x="4349931" y="1853929"/>
            <a:ext cx="121920" cy="369335"/>
          </a:xfrm>
          <a:prstGeom prst="downArrow">
            <a:avLst/>
          </a:prstGeom>
          <a:solidFill>
            <a:srgbClr val="F39900"/>
          </a:solidFill>
          <a:ln>
            <a:solidFill>
              <a:srgbClr val="F3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3" name="ZoneTexte 12">
            <a:extLst>
              <a:ext uri="{FF2B5EF4-FFF2-40B4-BE49-F238E27FC236}">
                <a16:creationId xmlns:a16="http://schemas.microsoft.com/office/drawing/2014/main" id="{87C294BB-9405-4244-D8E3-02BFA3C94E73}"/>
              </a:ext>
            </a:extLst>
          </p:cNvPr>
          <p:cNvSpPr txBox="1"/>
          <p:nvPr/>
        </p:nvSpPr>
        <p:spPr>
          <a:xfrm>
            <a:off x="3932229" y="1572188"/>
            <a:ext cx="901336" cy="307777"/>
          </a:xfrm>
          <a:prstGeom prst="rect">
            <a:avLst/>
          </a:prstGeom>
          <a:noFill/>
        </p:spPr>
        <p:txBody>
          <a:bodyPr wrap="square" rtlCol="0">
            <a:spAutoFit/>
          </a:bodyPr>
          <a:lstStyle/>
          <a:p>
            <a:pPr algn="r"/>
            <a:r>
              <a:rPr lang="fr-FR" sz="1400" dirty="0">
                <a:solidFill>
                  <a:srgbClr val="F39900"/>
                </a:solidFill>
              </a:rPr>
              <a:t>Pucerons</a:t>
            </a:r>
          </a:p>
        </p:txBody>
      </p:sp>
      <p:sp>
        <p:nvSpPr>
          <p:cNvPr id="10" name="ZoneTexte 9">
            <a:extLst>
              <a:ext uri="{FF2B5EF4-FFF2-40B4-BE49-F238E27FC236}">
                <a16:creationId xmlns:a16="http://schemas.microsoft.com/office/drawing/2014/main" id="{D5907438-1B1F-369C-EC8B-F7FB43DE40A2}"/>
              </a:ext>
            </a:extLst>
          </p:cNvPr>
          <p:cNvSpPr txBox="1"/>
          <p:nvPr/>
        </p:nvSpPr>
        <p:spPr>
          <a:xfrm>
            <a:off x="1304981" y="1536754"/>
            <a:ext cx="1693610" cy="307777"/>
          </a:xfrm>
          <a:prstGeom prst="rect">
            <a:avLst/>
          </a:prstGeom>
          <a:noFill/>
        </p:spPr>
        <p:txBody>
          <a:bodyPr wrap="square" rtlCol="0">
            <a:spAutoFit/>
          </a:bodyPr>
          <a:lstStyle/>
          <a:p>
            <a:pPr algn="ctr"/>
            <a:r>
              <a:rPr lang="fr-FR" sz="1400" dirty="0">
                <a:solidFill>
                  <a:srgbClr val="44A12B"/>
                </a:solidFill>
              </a:rPr>
              <a:t>Noctuelles</a:t>
            </a:r>
          </a:p>
        </p:txBody>
      </p:sp>
      <p:sp>
        <p:nvSpPr>
          <p:cNvPr id="16" name="Flèche : bas 15">
            <a:extLst>
              <a:ext uri="{FF2B5EF4-FFF2-40B4-BE49-F238E27FC236}">
                <a16:creationId xmlns:a16="http://schemas.microsoft.com/office/drawing/2014/main" id="{533A21BB-5969-5392-2C5D-B6E5BC5BEEA1}"/>
              </a:ext>
            </a:extLst>
          </p:cNvPr>
          <p:cNvSpPr/>
          <p:nvPr/>
        </p:nvSpPr>
        <p:spPr>
          <a:xfrm>
            <a:off x="2090826" y="1847911"/>
            <a:ext cx="121920" cy="369335"/>
          </a:xfrm>
          <a:prstGeom prst="downArrow">
            <a:avLst/>
          </a:prstGeom>
          <a:solidFill>
            <a:srgbClr val="44A12B"/>
          </a:solidFill>
          <a:ln>
            <a:solidFill>
              <a:srgbClr val="44A1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Tree>
    <p:extLst>
      <p:ext uri="{BB962C8B-B14F-4D97-AF65-F5344CB8AC3E}">
        <p14:creationId xmlns:p14="http://schemas.microsoft.com/office/powerpoint/2010/main" val="18193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E09C4C8-51E8-45D8-A759-DF920AC124C1}"/>
              </a:ext>
            </a:extLst>
          </p:cNvPr>
          <p:cNvSpPr/>
          <p:nvPr/>
        </p:nvSpPr>
        <p:spPr>
          <a:xfrm>
            <a:off x="0" y="172263"/>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tab pos="2951161" algn="l"/>
              </a:tabLst>
              <a:defRPr sz="1800" b="0" i="0" u="none" strike="noStrike" kern="0" cap="none" spc="0" baseline="0">
                <a:solidFill>
                  <a:srgbClr val="000000"/>
                </a:solidFill>
                <a:uFillTx/>
              </a:defRPr>
            </a:pPr>
            <a:r>
              <a:rPr lang="fr-FR" sz="1800" b="1" i="0" u="none" strike="noStrike" kern="0" cap="none" spc="0" baseline="0" dirty="0">
                <a:solidFill>
                  <a:srgbClr val="FFFFFF"/>
                </a:solidFill>
                <a:uFillTx/>
                <a:latin typeface="Arial" pitchFamily="34"/>
                <a:cs typeface="Arial" pitchFamily="34"/>
              </a:rPr>
              <a:t>  </a:t>
            </a:r>
            <a:r>
              <a:rPr lang="fr-FR" sz="1800" b="1" i="0" u="none" strike="noStrike" kern="1200" cap="none" spc="0" baseline="0" dirty="0">
                <a:solidFill>
                  <a:srgbClr val="FFFFFF"/>
                </a:solidFill>
                <a:uFillTx/>
                <a:latin typeface="Arial" pitchFamily="34"/>
                <a:cs typeface="Arial" pitchFamily="34"/>
              </a:rPr>
              <a:t>Avertissement</a:t>
            </a:r>
          </a:p>
        </p:txBody>
      </p:sp>
      <p:sp>
        <p:nvSpPr>
          <p:cNvPr id="3" name="Rectangle 4">
            <a:extLst>
              <a:ext uri="{FF2B5EF4-FFF2-40B4-BE49-F238E27FC236}">
                <a16:creationId xmlns:a16="http://schemas.microsoft.com/office/drawing/2014/main" id="{14BFDC9F-09A3-40B3-8026-4475418BE434}"/>
              </a:ext>
            </a:extLst>
          </p:cNvPr>
          <p:cNvSpPr/>
          <p:nvPr/>
        </p:nvSpPr>
        <p:spPr>
          <a:xfrm>
            <a:off x="0" y="3293165"/>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a:solidFill>
                  <a:srgbClr val="FFFFFF"/>
                </a:solidFill>
                <a:uFillTx/>
                <a:latin typeface="Arial" pitchFamily="34"/>
                <a:cs typeface="Arial" pitchFamily="34"/>
              </a:rPr>
              <a:t>  Comité de rédaction</a:t>
            </a:r>
          </a:p>
        </p:txBody>
      </p:sp>
      <p:sp>
        <p:nvSpPr>
          <p:cNvPr id="4" name="Rectangle 4">
            <a:extLst>
              <a:ext uri="{FF2B5EF4-FFF2-40B4-BE49-F238E27FC236}">
                <a16:creationId xmlns:a16="http://schemas.microsoft.com/office/drawing/2014/main" id="{AC47C483-2F98-4241-974E-8A638257467F}"/>
              </a:ext>
            </a:extLst>
          </p:cNvPr>
          <p:cNvSpPr/>
          <p:nvPr/>
        </p:nvSpPr>
        <p:spPr>
          <a:xfrm>
            <a:off x="449839" y="920672"/>
            <a:ext cx="6659995" cy="138499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dirty="0">
                <a:solidFill>
                  <a:srgbClr val="000000"/>
                </a:solidFill>
                <a:uFillTx/>
                <a:latin typeface="Arial" pitchFamily="34"/>
                <a:cs typeface="Arial" pitchFamily="34"/>
              </a:rPr>
              <a:t>Le BSV est un outil d’aide à la décision, les informations données correspondent à des observations réalisées sur un échantillon de parcelles régionales. Le risque annoncé correspond au risque potentiel connu des rédacteurs et ne tient pas compte des spécificités de votre exploitation.</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endParaRPr lang="fr-FR" sz="1200" b="0" i="0" u="none" strike="noStrike" kern="0" cap="none" spc="0" baseline="0" dirty="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dirty="0">
                <a:solidFill>
                  <a:srgbClr val="000000"/>
                </a:solidFill>
                <a:uFillTx/>
                <a:latin typeface="Arial" pitchFamily="34"/>
                <a:cs typeface="Arial" pitchFamily="34"/>
              </a:rPr>
              <a:t>Par conséquent, les informations renseignées dans ce bulletin doivent être complétées par vos propres observations avant toute prise de décision. </a:t>
            </a:r>
          </a:p>
        </p:txBody>
      </p:sp>
      <p:sp>
        <p:nvSpPr>
          <p:cNvPr id="5" name="Rectangle 5">
            <a:extLst>
              <a:ext uri="{FF2B5EF4-FFF2-40B4-BE49-F238E27FC236}">
                <a16:creationId xmlns:a16="http://schemas.microsoft.com/office/drawing/2014/main" id="{7E543D6D-C0A4-4336-B7CE-2312836FBFEA}"/>
              </a:ext>
            </a:extLst>
          </p:cNvPr>
          <p:cNvSpPr/>
          <p:nvPr/>
        </p:nvSpPr>
        <p:spPr>
          <a:xfrm>
            <a:off x="449839" y="3945224"/>
            <a:ext cx="6659995" cy="46166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dirty="0">
                <a:solidFill>
                  <a:srgbClr val="000000"/>
                </a:solidFill>
                <a:uFillTx/>
                <a:latin typeface="Arial" pitchFamily="34"/>
                <a:cs typeface="Arial" pitchFamily="34"/>
              </a:rPr>
              <a:t>Sonito</a:t>
            </a:r>
            <a:r>
              <a:rPr lang="fr-FR" sz="1200" b="0" i="0" u="none" strike="noStrike" kern="0" cap="none" spc="0" baseline="0" dirty="0">
                <a:solidFill>
                  <a:srgbClr val="000000"/>
                </a:solidFill>
                <a:uFillTx/>
                <a:latin typeface="Arial" pitchFamily="34"/>
                <a:cs typeface="Arial" pitchFamily="34"/>
              </a:rPr>
              <a:t> – BOUDOT Camille</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endParaRPr lang="fr-FR" sz="1200" b="0" i="0" u="none" strike="noStrike" kern="0" cap="none" spc="0" baseline="0" dirty="0">
              <a:solidFill>
                <a:srgbClr val="000000"/>
              </a:solidFill>
              <a:uFillTx/>
              <a:latin typeface="Arial" pitchFamily="34"/>
              <a:cs typeface="Arial" pitchFamily="34"/>
            </a:endParaRPr>
          </a:p>
        </p:txBody>
      </p:sp>
      <p:pic>
        <p:nvPicPr>
          <p:cNvPr id="16" name="Image 36">
            <a:hlinkClick r:id="rId2" action="ppaction://hlinksldjump"/>
            <a:extLst>
              <a:ext uri="{FF2B5EF4-FFF2-40B4-BE49-F238E27FC236}">
                <a16:creationId xmlns:a16="http://schemas.microsoft.com/office/drawing/2014/main" id="{243E4269-F4A8-41E9-B328-4EFA15B104AA}"/>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602480" y="147812"/>
            <a:ext cx="834764" cy="804992"/>
          </a:xfrm>
          <a:prstGeom prst="rect">
            <a:avLst/>
          </a:prstGeom>
          <a:noFill/>
          <a:ln cap="flat">
            <a:noFill/>
          </a:ln>
        </p:spPr>
      </p:pic>
      <p:sp>
        <p:nvSpPr>
          <p:cNvPr id="17" name="ZoneTexte 37">
            <a:extLst>
              <a:ext uri="{FF2B5EF4-FFF2-40B4-BE49-F238E27FC236}">
                <a16:creationId xmlns:a16="http://schemas.microsoft.com/office/drawing/2014/main" id="{22C2393D-3C17-4328-97CD-7EBA518AB314}"/>
              </a:ext>
            </a:extLst>
          </p:cNvPr>
          <p:cNvSpPr txBox="1"/>
          <p:nvPr/>
        </p:nvSpPr>
        <p:spPr>
          <a:xfrm rot="16200004">
            <a:off x="6114135" y="194548"/>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18" name="ZoneTexte 9">
            <a:extLst>
              <a:ext uri="{FF2B5EF4-FFF2-40B4-BE49-F238E27FC236}">
                <a16:creationId xmlns:a16="http://schemas.microsoft.com/office/drawing/2014/main" id="{61CA84A7-56BC-49C0-BAF2-A6FF076B8869}"/>
              </a:ext>
            </a:extLst>
          </p:cNvPr>
          <p:cNvSpPr txBox="1"/>
          <p:nvPr/>
        </p:nvSpPr>
        <p:spPr>
          <a:xfrm>
            <a:off x="506989" y="10230462"/>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n°1 du </a:t>
            </a:r>
            <a:r>
              <a:rPr lang="fr-FR" sz="1100" dirty="0">
                <a:solidFill>
                  <a:srgbClr val="000000"/>
                </a:solidFill>
                <a:latin typeface="Arial" pitchFamily="34"/>
                <a:cs typeface="Arial" pitchFamily="34"/>
              </a:rPr>
              <a:t>11</a:t>
            </a:r>
            <a:r>
              <a:rPr lang="fr-FR" sz="1100" b="0" i="0" u="none" strike="noStrike" kern="1200" cap="none" spc="0" baseline="0" dirty="0">
                <a:solidFill>
                  <a:srgbClr val="000000"/>
                </a:solidFill>
                <a:uFillTx/>
                <a:latin typeface="Arial" pitchFamily="34"/>
                <a:cs typeface="Arial" pitchFamily="34"/>
              </a:rPr>
              <a:t>/05/2023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19" name="Connecteur droit 23">
            <a:extLst>
              <a:ext uri="{FF2B5EF4-FFF2-40B4-BE49-F238E27FC236}">
                <a16:creationId xmlns:a16="http://schemas.microsoft.com/office/drawing/2014/main" id="{D5F9EA33-B435-4D4A-980A-B93C8814DAA9}"/>
              </a:ext>
            </a:extLst>
          </p:cNvPr>
          <p:cNvCxnSpPr/>
          <p:nvPr/>
        </p:nvCxnSpPr>
        <p:spPr>
          <a:xfrm>
            <a:off x="236729" y="10227966"/>
            <a:ext cx="7200515" cy="0"/>
          </a:xfrm>
          <a:prstGeom prst="straightConnector1">
            <a:avLst/>
          </a:prstGeom>
          <a:noFill/>
          <a:ln w="38103" cap="flat">
            <a:solidFill>
              <a:srgbClr val="E9425C"/>
            </a:solidFill>
            <a:prstDash val="solid"/>
            <a:miter/>
          </a:ln>
        </p:spPr>
      </p:cxnSp>
      <p:sp>
        <p:nvSpPr>
          <p:cNvPr id="20" name="Rectangle 4">
            <a:extLst>
              <a:ext uri="{FF2B5EF4-FFF2-40B4-BE49-F238E27FC236}">
                <a16:creationId xmlns:a16="http://schemas.microsoft.com/office/drawing/2014/main" id="{FB592EA9-4F37-4561-95AC-8C35562A1886}"/>
              </a:ext>
            </a:extLst>
          </p:cNvPr>
          <p:cNvSpPr/>
          <p:nvPr/>
        </p:nvSpPr>
        <p:spPr>
          <a:xfrm>
            <a:off x="0" y="5473141"/>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dirty="0">
                <a:solidFill>
                  <a:srgbClr val="FFFFFF"/>
                </a:solidFill>
                <a:uFillTx/>
                <a:latin typeface="Arial" pitchFamily="34"/>
                <a:cs typeface="Arial" pitchFamily="34"/>
              </a:rPr>
              <a:t>  Observation</a:t>
            </a:r>
          </a:p>
        </p:txBody>
      </p:sp>
      <p:sp>
        <p:nvSpPr>
          <p:cNvPr id="21" name="Rectangle 5">
            <a:extLst>
              <a:ext uri="{FF2B5EF4-FFF2-40B4-BE49-F238E27FC236}">
                <a16:creationId xmlns:a16="http://schemas.microsoft.com/office/drawing/2014/main" id="{960EC85A-A1DB-4095-9468-1DF590E5DFE8}"/>
              </a:ext>
            </a:extLst>
          </p:cNvPr>
          <p:cNvSpPr/>
          <p:nvPr/>
        </p:nvSpPr>
        <p:spPr>
          <a:xfrm>
            <a:off x="449839" y="6062969"/>
            <a:ext cx="6659995" cy="138499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Apto-2</a:t>
            </a:r>
            <a:endParaRPr lang="fr-FR" sz="1200" b="0" i="0" u="none" strike="noStrike" kern="0" cap="none" spc="0" baseline="0" dirty="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dirty="0">
                <a:solidFill>
                  <a:srgbClr val="000000"/>
                </a:solidFill>
                <a:uFillTx/>
                <a:latin typeface="Arial" pitchFamily="34"/>
                <a:cs typeface="Arial" pitchFamily="34"/>
              </a:rPr>
              <a:t>CAPL</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Perret</a:t>
            </a:r>
            <a:endParaRPr lang="fr-FR" sz="1200" b="0" i="0" u="none" strike="noStrike" kern="0" cap="none" spc="0" baseline="0" dirty="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dirty="0">
                <a:solidFill>
                  <a:srgbClr val="000000"/>
                </a:solidFill>
                <a:uFillTx/>
                <a:latin typeface="Arial" pitchFamily="34"/>
                <a:cs typeface="Arial" pitchFamily="34"/>
              </a:rPr>
              <a:t>Panier Provençal</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SCAD CANA</a:t>
            </a:r>
            <a:endParaRPr lang="fr-FR" sz="1200" b="1" i="0" u="none" strike="noStrike" kern="0" cap="none" spc="0" baseline="0" dirty="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Sonito</a:t>
            </a:r>
            <a:endParaRPr lang="fr-FR" sz="1200" b="1" i="0" u="none" strike="noStrike" kern="0" cap="none" spc="0" baseline="0" dirty="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dirty="0" err="1">
                <a:solidFill>
                  <a:srgbClr val="000000"/>
                </a:solidFill>
                <a:latin typeface="Arial" pitchFamily="34"/>
                <a:cs typeface="Arial" pitchFamily="34"/>
              </a:rPr>
              <a:t>Valsoleil</a:t>
            </a:r>
            <a:endParaRPr lang="fr-FR" sz="1200" b="0" i="0" u="none" strike="noStrike" kern="0" cap="none" spc="0" baseline="0" dirty="0">
              <a:solidFill>
                <a:srgbClr val="000000"/>
              </a:solidFill>
              <a:uFillTx/>
              <a:latin typeface="Arial" pitchFamily="34"/>
              <a:cs typeface="Arial" pitchFamily="34"/>
            </a:endParaRPr>
          </a:p>
        </p:txBody>
      </p:sp>
      <p:sp>
        <p:nvSpPr>
          <p:cNvPr id="22" name="Rectangle 4">
            <a:extLst>
              <a:ext uri="{FF2B5EF4-FFF2-40B4-BE49-F238E27FC236}">
                <a16:creationId xmlns:a16="http://schemas.microsoft.com/office/drawing/2014/main" id="{ADAA1B15-F711-4D55-8E4B-151BAEB06EBD}"/>
              </a:ext>
            </a:extLst>
          </p:cNvPr>
          <p:cNvSpPr/>
          <p:nvPr/>
        </p:nvSpPr>
        <p:spPr>
          <a:xfrm>
            <a:off x="0" y="7662461"/>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0" cap="none" spc="0" baseline="0">
                <a:solidFill>
                  <a:srgbClr val="FFFFFF"/>
                </a:solidFill>
                <a:uFillTx/>
                <a:latin typeface="Arial" pitchFamily="34"/>
                <a:cs typeface="Arial" pitchFamily="34"/>
              </a:rPr>
              <a:t>  Financement</a:t>
            </a:r>
            <a:endParaRPr lang="fr-FR" sz="1800" b="1" i="0" u="none" strike="noStrike" kern="1200" cap="none" spc="0" baseline="0">
              <a:solidFill>
                <a:srgbClr val="FFFFFF"/>
              </a:solidFill>
              <a:uFillTx/>
              <a:latin typeface="Arial" pitchFamily="34"/>
              <a:cs typeface="Arial" pitchFamily="34"/>
            </a:endParaRPr>
          </a:p>
        </p:txBody>
      </p:sp>
      <p:sp>
        <p:nvSpPr>
          <p:cNvPr id="23" name="Rectangle 24">
            <a:extLst>
              <a:ext uri="{FF2B5EF4-FFF2-40B4-BE49-F238E27FC236}">
                <a16:creationId xmlns:a16="http://schemas.microsoft.com/office/drawing/2014/main" id="{FF01F32F-537E-4F9D-BB20-6B531345FCC3}"/>
              </a:ext>
            </a:extLst>
          </p:cNvPr>
          <p:cNvSpPr/>
          <p:nvPr/>
        </p:nvSpPr>
        <p:spPr>
          <a:xfrm>
            <a:off x="449839" y="8361383"/>
            <a:ext cx="6659995"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dirty="0">
                <a:solidFill>
                  <a:srgbClr val="000000"/>
                </a:solidFill>
                <a:uFillTx/>
                <a:latin typeface="Arial" pitchFamily="34"/>
                <a:cs typeface="Arial" pitchFamily="34"/>
              </a:rPr>
              <a:t>Action pilotée par les Ministères chargés de l’Agriculture et de la Transition Écologique avec l’appui financier de l’Agence Française pour la Biodiversité, par les crédits issus de la redevance pour pollutions diffuses attribués au financement du plan Ecophyto.</a:t>
            </a:r>
          </a:p>
        </p:txBody>
      </p:sp>
      <p:pic>
        <p:nvPicPr>
          <p:cNvPr id="25" name="Picture 25911">
            <a:extLst>
              <a:ext uri="{FF2B5EF4-FFF2-40B4-BE49-F238E27FC236}">
                <a16:creationId xmlns:a16="http://schemas.microsoft.com/office/drawing/2014/main" id="{4573EC45-2331-4F14-8E14-4C154F2FA3F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3072190" y="9463167"/>
            <a:ext cx="706739" cy="625294"/>
          </a:xfrm>
          <a:prstGeom prst="rect">
            <a:avLst/>
          </a:prstGeom>
          <a:noFill/>
          <a:ln cap="flat">
            <a:noFill/>
          </a:ln>
        </p:spPr>
      </p:pic>
      <p:pic>
        <p:nvPicPr>
          <p:cNvPr id="26" name="Picture 534">
            <a:extLst>
              <a:ext uri="{FF2B5EF4-FFF2-40B4-BE49-F238E27FC236}">
                <a16:creationId xmlns:a16="http://schemas.microsoft.com/office/drawing/2014/main" id="{D7C4F2A9-2660-4802-B748-D42A0871EAB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76535" y="9524697"/>
            <a:ext cx="511049" cy="492879"/>
          </a:xfrm>
          <a:prstGeom prst="rect">
            <a:avLst/>
          </a:prstGeom>
          <a:noFill/>
          <a:ln cap="flat">
            <a:noFill/>
          </a:ln>
        </p:spPr>
      </p:pic>
      <p:pic>
        <p:nvPicPr>
          <p:cNvPr id="27" name="Picture 536">
            <a:extLst>
              <a:ext uri="{FF2B5EF4-FFF2-40B4-BE49-F238E27FC236}">
                <a16:creationId xmlns:a16="http://schemas.microsoft.com/office/drawing/2014/main" id="{B20A7400-8C59-4212-8A92-F135D65A62C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728973" y="9573782"/>
            <a:ext cx="441444" cy="357887"/>
          </a:xfrm>
          <a:prstGeom prst="rect">
            <a:avLst/>
          </a:prstGeom>
          <a:noFill/>
          <a:ln cap="flat">
            <a:noFill/>
          </a:ln>
        </p:spPr>
      </p:pic>
      <p:sp>
        <p:nvSpPr>
          <p:cNvPr id="28" name="ZoneTexte 23">
            <a:hlinkClick r:id="rId7"/>
            <a:extLst>
              <a:ext uri="{FF2B5EF4-FFF2-40B4-BE49-F238E27FC236}">
                <a16:creationId xmlns:a16="http://schemas.microsoft.com/office/drawing/2014/main" id="{48EAA152-5D7F-42FE-8656-867AB040E8F0}"/>
              </a:ext>
            </a:extLst>
          </p:cNvPr>
          <p:cNvSpPr txBox="1"/>
          <p:nvPr/>
        </p:nvSpPr>
        <p:spPr>
          <a:xfrm>
            <a:off x="2137381" y="9700417"/>
            <a:ext cx="1021238" cy="23083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Vous abonner</a:t>
            </a:r>
          </a:p>
        </p:txBody>
      </p:sp>
      <p:sp>
        <p:nvSpPr>
          <p:cNvPr id="29" name="ZoneTexte 28">
            <a:hlinkClick r:id="rId8"/>
            <a:extLst>
              <a:ext uri="{FF2B5EF4-FFF2-40B4-BE49-F238E27FC236}">
                <a16:creationId xmlns:a16="http://schemas.microsoft.com/office/drawing/2014/main" id="{DB8BD179-954F-434D-A041-E8D862EA9B21}"/>
              </a:ext>
            </a:extLst>
          </p:cNvPr>
          <p:cNvSpPr txBox="1"/>
          <p:nvPr/>
        </p:nvSpPr>
        <p:spPr>
          <a:xfrm>
            <a:off x="3670455" y="9517226"/>
            <a:ext cx="1021238" cy="50783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Devenir observateur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&amp; contact</a:t>
            </a:r>
          </a:p>
        </p:txBody>
      </p:sp>
      <p:sp>
        <p:nvSpPr>
          <p:cNvPr id="30" name="ZoneTexte 29">
            <a:hlinkClick r:id="rId9"/>
            <a:extLst>
              <a:ext uri="{FF2B5EF4-FFF2-40B4-BE49-F238E27FC236}">
                <a16:creationId xmlns:a16="http://schemas.microsoft.com/office/drawing/2014/main" id="{292C997B-61DB-45D8-9898-0F62667B962C}"/>
              </a:ext>
            </a:extLst>
          </p:cNvPr>
          <p:cNvSpPr txBox="1"/>
          <p:nvPr/>
        </p:nvSpPr>
        <p:spPr>
          <a:xfrm>
            <a:off x="4938764" y="9620526"/>
            <a:ext cx="1021238"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dirty="0">
                <a:solidFill>
                  <a:srgbClr val="000000"/>
                </a:solidFill>
                <a:uFillTx/>
                <a:latin typeface="Arial" pitchFamily="34"/>
                <a:cs typeface="Arial" pitchFamily="34"/>
              </a:rPr>
              <a:t>Tous les BSV PACA</a:t>
            </a:r>
          </a:p>
        </p:txBody>
      </p:sp>
      <p:cxnSp>
        <p:nvCxnSpPr>
          <p:cNvPr id="31" name="Connecteur droit 30">
            <a:extLst>
              <a:ext uri="{FF2B5EF4-FFF2-40B4-BE49-F238E27FC236}">
                <a16:creationId xmlns:a16="http://schemas.microsoft.com/office/drawing/2014/main" id="{CF53339D-378E-4F0B-9EDB-F35C77D4C12A}"/>
              </a:ext>
            </a:extLst>
          </p:cNvPr>
          <p:cNvCxnSpPr/>
          <p:nvPr/>
        </p:nvCxnSpPr>
        <p:spPr>
          <a:xfrm>
            <a:off x="3037041" y="9700417"/>
            <a:ext cx="0" cy="209553"/>
          </a:xfrm>
          <a:prstGeom prst="straightConnector1">
            <a:avLst/>
          </a:prstGeom>
          <a:noFill/>
          <a:ln w="19046" cap="flat">
            <a:solidFill>
              <a:srgbClr val="262626"/>
            </a:solidFill>
            <a:prstDash val="solid"/>
            <a:miter/>
          </a:ln>
        </p:spPr>
      </p:cxnSp>
      <p:cxnSp>
        <p:nvCxnSpPr>
          <p:cNvPr id="32" name="Connecteur droit 32">
            <a:extLst>
              <a:ext uri="{FF2B5EF4-FFF2-40B4-BE49-F238E27FC236}">
                <a16:creationId xmlns:a16="http://schemas.microsoft.com/office/drawing/2014/main" id="{AD062BDA-4F5C-42D2-B3AA-D01F8D59DE2E}"/>
              </a:ext>
            </a:extLst>
          </p:cNvPr>
          <p:cNvCxnSpPr/>
          <p:nvPr/>
        </p:nvCxnSpPr>
        <p:spPr>
          <a:xfrm>
            <a:off x="4484564" y="9711061"/>
            <a:ext cx="0" cy="209544"/>
          </a:xfrm>
          <a:prstGeom prst="straightConnector1">
            <a:avLst/>
          </a:prstGeom>
          <a:noFill/>
          <a:ln w="19046" cap="flat">
            <a:solidFill>
              <a:srgbClr val="262626"/>
            </a:solidFill>
            <a:prstDash val="solid"/>
            <a:miter/>
          </a:ln>
        </p:spPr>
      </p:cxn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6211</TotalTime>
  <Words>676</Words>
  <Application>Microsoft Office PowerPoint</Application>
  <PresentationFormat>Personnalisé</PresentationFormat>
  <Paragraphs>114</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5</vt:i4>
      </vt:variant>
    </vt:vector>
  </HeadingPairs>
  <TitlesOfParts>
    <vt:vector size="10" baseType="lpstr">
      <vt:lpstr>Arial</vt:lpstr>
      <vt:lpstr>Calibri</vt:lpstr>
      <vt:lpstr>Calibri Light</vt:lpstr>
      <vt:lpstr>Thème Office</vt:lpstr>
      <vt:lpstr>Conception personnalisée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Anais ALCOVER</dc:creator>
  <cp:lastModifiedBy>ROBERT GIOVINAZZO</cp:lastModifiedBy>
  <cp:revision>282</cp:revision>
  <cp:lastPrinted>2018-12-17T10:33:53Z</cp:lastPrinted>
  <dcterms:created xsi:type="dcterms:W3CDTF">2018-07-13T15:00:08Z</dcterms:created>
  <dcterms:modified xsi:type="dcterms:W3CDTF">2023-05-12T06:12:55Z</dcterms:modified>
</cp:coreProperties>
</file>