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98" r:id="rId2"/>
    <p:sldId id="280" r:id="rId3"/>
    <p:sldId id="304" r:id="rId4"/>
    <p:sldId id="301" r:id="rId5"/>
  </p:sldIdLst>
  <p:sldSz cx="7559675" cy="1069181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F39900"/>
    <a:srgbClr val="FFED00"/>
    <a:srgbClr val="44A12B"/>
    <a:srgbClr val="42BBA0"/>
    <a:srgbClr val="CC071E"/>
    <a:srgbClr val="009E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31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61F1B98D-C3D6-461E-BD67-467A9F927E72}"/>
              </a:ext>
            </a:extLst>
          </p:cNvPr>
          <p:cNvSpPr txBox="1">
            <a:spLocks noGrp="1"/>
          </p:cNvSpPr>
          <p:nvPr>
            <p:ph type="hdr" sz="quarter"/>
          </p:nvPr>
        </p:nvSpPr>
        <p:spPr>
          <a:xfrm>
            <a:off x="0" y="0"/>
            <a:ext cx="2945657" cy="498137"/>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endParaRPr lang="fr-FR"/>
          </a:p>
        </p:txBody>
      </p:sp>
      <p:sp>
        <p:nvSpPr>
          <p:cNvPr id="3" name="Espace réservé de la date 2">
            <a:extLst>
              <a:ext uri="{FF2B5EF4-FFF2-40B4-BE49-F238E27FC236}">
                <a16:creationId xmlns:a16="http://schemas.microsoft.com/office/drawing/2014/main" id="{35859B99-4510-4111-B6A7-4E93DA944835}"/>
              </a:ext>
            </a:extLst>
          </p:cNvPr>
          <p:cNvSpPr txBox="1">
            <a:spLocks noGrp="1"/>
          </p:cNvSpPr>
          <p:nvPr>
            <p:ph type="dt" idx="1"/>
          </p:nvPr>
        </p:nvSpPr>
        <p:spPr>
          <a:xfrm>
            <a:off x="3850437" y="0"/>
            <a:ext cx="2945657" cy="498137"/>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fld id="{9A2BF845-59A4-46B6-950A-B16DFC068AEC}" type="datetime1">
              <a:rPr lang="fr-FR"/>
              <a:pPr lvl="0"/>
              <a:t>05/06/2023</a:t>
            </a:fld>
            <a:endParaRPr lang="fr-FR"/>
          </a:p>
        </p:txBody>
      </p:sp>
      <p:sp>
        <p:nvSpPr>
          <p:cNvPr id="4" name="Espace réservé de l'image des diapositives 3">
            <a:extLst>
              <a:ext uri="{FF2B5EF4-FFF2-40B4-BE49-F238E27FC236}">
                <a16:creationId xmlns:a16="http://schemas.microsoft.com/office/drawing/2014/main" id="{6FFC9356-63A5-4213-A2B5-3CA5AA46EE0F}"/>
              </a:ext>
            </a:extLst>
          </p:cNvPr>
          <p:cNvSpPr>
            <a:spLocks noGrp="1" noRot="1" noChangeAspect="1"/>
          </p:cNvSpPr>
          <p:nvPr>
            <p:ph type="sldImg" idx="2"/>
          </p:nvPr>
        </p:nvSpPr>
        <p:spPr>
          <a:xfrm>
            <a:off x="2216148" y="1241426"/>
            <a:ext cx="2365379" cy="3349620"/>
          </a:xfrm>
          <a:prstGeom prst="rect">
            <a:avLst/>
          </a:prstGeom>
          <a:noFill/>
          <a:ln w="12701">
            <a:solidFill>
              <a:srgbClr val="000000"/>
            </a:solidFill>
            <a:prstDash val="solid"/>
          </a:ln>
        </p:spPr>
      </p:sp>
      <p:sp>
        <p:nvSpPr>
          <p:cNvPr id="5" name="Espace réservé des notes 4">
            <a:extLst>
              <a:ext uri="{FF2B5EF4-FFF2-40B4-BE49-F238E27FC236}">
                <a16:creationId xmlns:a16="http://schemas.microsoft.com/office/drawing/2014/main" id="{7120F62D-058B-4BB0-B7CA-CF5E3E0B0204}"/>
              </a:ext>
            </a:extLst>
          </p:cNvPr>
          <p:cNvSpPr txBox="1">
            <a:spLocks noGrp="1"/>
          </p:cNvSpPr>
          <p:nvPr>
            <p:ph type="body" sz="quarter" idx="3"/>
          </p:nvPr>
        </p:nvSpPr>
        <p:spPr>
          <a:xfrm>
            <a:off x="679764" y="4777959"/>
            <a:ext cx="5438137" cy="3909233"/>
          </a:xfrm>
          <a:prstGeom prst="rect">
            <a:avLst/>
          </a:prstGeom>
          <a:noFill/>
          <a:ln>
            <a:noFill/>
          </a:ln>
        </p:spPr>
        <p:txBody>
          <a:bodyPr vert="horz" wrap="square" lIns="91440" tIns="45720" rIns="91440" bIns="45720" anchor="t" anchorCtr="0" compatLnSpc="1">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a:extLst>
              <a:ext uri="{FF2B5EF4-FFF2-40B4-BE49-F238E27FC236}">
                <a16:creationId xmlns:a16="http://schemas.microsoft.com/office/drawing/2014/main" id="{AD660A1C-3660-4C2C-9F88-5244334B0E70}"/>
              </a:ext>
            </a:extLst>
          </p:cNvPr>
          <p:cNvSpPr txBox="1">
            <a:spLocks noGrp="1"/>
          </p:cNvSpPr>
          <p:nvPr>
            <p:ph type="ftr" sz="quarter" idx="4"/>
          </p:nvPr>
        </p:nvSpPr>
        <p:spPr>
          <a:xfrm>
            <a:off x="0" y="9430088"/>
            <a:ext cx="2945657" cy="498137"/>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endParaRPr lang="fr-FR"/>
          </a:p>
        </p:txBody>
      </p:sp>
      <p:sp>
        <p:nvSpPr>
          <p:cNvPr id="7" name="Espace réservé du numéro de diapositive 6">
            <a:extLst>
              <a:ext uri="{FF2B5EF4-FFF2-40B4-BE49-F238E27FC236}">
                <a16:creationId xmlns:a16="http://schemas.microsoft.com/office/drawing/2014/main" id="{F145B72C-CDB1-4162-B226-359E0027EF89}"/>
              </a:ext>
            </a:extLst>
          </p:cNvPr>
          <p:cNvSpPr txBox="1">
            <a:spLocks noGrp="1"/>
          </p:cNvSpPr>
          <p:nvPr>
            <p:ph type="sldNum" sz="quarter" idx="5"/>
          </p:nvPr>
        </p:nvSpPr>
        <p:spPr>
          <a:xfrm>
            <a:off x="3850437" y="9430088"/>
            <a:ext cx="2945657" cy="498137"/>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fld id="{9D9DC7FC-11FB-466A-B405-83ED3A137291}" type="slidenum">
              <a:t>‹N°›</a:t>
            </a:fld>
            <a:endParaRPr lang="fr-FR"/>
          </a:p>
        </p:txBody>
      </p:sp>
    </p:spTree>
    <p:extLst>
      <p:ext uri="{BB962C8B-B14F-4D97-AF65-F5344CB8AC3E}">
        <p14:creationId xmlns:p14="http://schemas.microsoft.com/office/powerpoint/2010/main" val="2666647473"/>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16150" y="1241425"/>
            <a:ext cx="2365375" cy="3349625"/>
          </a:xfrm>
        </p:spPr>
      </p:sp>
      <p:sp>
        <p:nvSpPr>
          <p:cNvPr id="3" name="Espace réservé des notes 2"/>
          <p:cNvSpPr>
            <a:spLocks noGrp="1"/>
          </p:cNvSpPr>
          <p:nvPr>
            <p:ph type="body" idx="1"/>
          </p:nvPr>
        </p:nvSpPr>
        <p:spPr/>
        <p:txBody>
          <a:bodyPr/>
          <a:lstStyle/>
          <a:p>
            <a:r>
              <a:rPr lang="fr-FR" dirty="0"/>
              <a:t>COURBES PIEGE CONNECTE CAMARGUE / PIEGE CLASSIQUE DROME</a:t>
            </a:r>
          </a:p>
        </p:txBody>
      </p:sp>
      <p:sp>
        <p:nvSpPr>
          <p:cNvPr id="4" name="Espace réservé du numéro de diapositive 3"/>
          <p:cNvSpPr>
            <a:spLocks noGrp="1"/>
          </p:cNvSpPr>
          <p:nvPr>
            <p:ph type="sldNum" sz="quarter" idx="5"/>
          </p:nvPr>
        </p:nvSpPr>
        <p:spPr/>
        <p:txBody>
          <a:bodyPr/>
          <a:lstStyle/>
          <a:p>
            <a:pPr lvl="0"/>
            <a:fld id="{9D9DC7FC-11FB-466A-B405-83ED3A137291}" type="slidenum">
              <a:rPr lang="fr-FR" smtClean="0"/>
              <a:t>2</a:t>
            </a:fld>
            <a:endParaRPr lang="fr-FR"/>
          </a:p>
        </p:txBody>
      </p:sp>
    </p:spTree>
    <p:extLst>
      <p:ext uri="{BB962C8B-B14F-4D97-AF65-F5344CB8AC3E}">
        <p14:creationId xmlns:p14="http://schemas.microsoft.com/office/powerpoint/2010/main" val="2192987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13B4-F0D5-466F-B876-C9898001E3E8}"/>
              </a:ext>
            </a:extLst>
          </p:cNvPr>
          <p:cNvSpPr txBox="1">
            <a:spLocks noGrp="1"/>
          </p:cNvSpPr>
          <p:nvPr>
            <p:ph type="ctrTitle"/>
          </p:nvPr>
        </p:nvSpPr>
        <p:spPr>
          <a:xfrm>
            <a:off x="566973" y="1749795"/>
            <a:ext cx="6425726" cy="3722339"/>
          </a:xfrm>
        </p:spPr>
        <p:txBody>
          <a:bodyPr anchor="b" anchorCtr="1"/>
          <a:lstStyle>
            <a:lvl1pPr algn="ctr">
              <a:defRPr sz="4960"/>
            </a:lvl1pPr>
          </a:lstStyle>
          <a:p>
            <a:pPr lvl="0"/>
            <a:r>
              <a:rPr lang="fr-FR"/>
              <a:t>Modifiez le style du titre</a:t>
            </a:r>
            <a:endParaRPr lang="en-US"/>
          </a:p>
        </p:txBody>
      </p:sp>
      <p:sp>
        <p:nvSpPr>
          <p:cNvPr id="3" name="Subtitle 2">
            <a:extLst>
              <a:ext uri="{FF2B5EF4-FFF2-40B4-BE49-F238E27FC236}">
                <a16:creationId xmlns:a16="http://schemas.microsoft.com/office/drawing/2014/main" id="{06634262-B129-4F27-A72C-8DF68025E1B2}"/>
              </a:ext>
            </a:extLst>
          </p:cNvPr>
          <p:cNvSpPr txBox="1">
            <a:spLocks noGrp="1"/>
          </p:cNvSpPr>
          <p:nvPr>
            <p:ph type="subTitle" idx="1"/>
          </p:nvPr>
        </p:nvSpPr>
        <p:spPr>
          <a:xfrm>
            <a:off x="944959" y="5615677"/>
            <a:ext cx="5669755" cy="2581378"/>
          </a:xfrm>
        </p:spPr>
        <p:txBody>
          <a:bodyPr anchorCtr="1"/>
          <a:lstStyle>
            <a:lvl1pPr marL="0" indent="0" algn="ctr">
              <a:buNone/>
              <a:defRPr sz="1984"/>
            </a:lvl1pPr>
          </a:lstStyle>
          <a:p>
            <a:pPr lvl="0"/>
            <a:r>
              <a:rPr lang="fr-FR"/>
              <a:t>Modifiez le style des sous-titres du masque</a:t>
            </a:r>
            <a:endParaRPr lang="en-US"/>
          </a:p>
        </p:txBody>
      </p:sp>
      <p:sp>
        <p:nvSpPr>
          <p:cNvPr id="4" name="Date Placeholder 3">
            <a:extLst>
              <a:ext uri="{FF2B5EF4-FFF2-40B4-BE49-F238E27FC236}">
                <a16:creationId xmlns:a16="http://schemas.microsoft.com/office/drawing/2014/main" id="{D6C55766-DD18-4EE7-B641-2AD7CBE7FE05}"/>
              </a:ext>
            </a:extLst>
          </p:cNvPr>
          <p:cNvSpPr txBox="1">
            <a:spLocks noGrp="1"/>
          </p:cNvSpPr>
          <p:nvPr>
            <p:ph type="dt" sz="half" idx="7"/>
          </p:nvPr>
        </p:nvSpPr>
        <p:spPr/>
        <p:txBody>
          <a:bodyPr/>
          <a:lstStyle>
            <a:lvl1pPr>
              <a:defRPr/>
            </a:lvl1pPr>
          </a:lstStyle>
          <a:p>
            <a:pPr lvl="0"/>
            <a:endParaRPr lang="fr-FR"/>
          </a:p>
        </p:txBody>
      </p:sp>
      <p:sp>
        <p:nvSpPr>
          <p:cNvPr id="5" name="Footer Placeholder 4">
            <a:extLst>
              <a:ext uri="{FF2B5EF4-FFF2-40B4-BE49-F238E27FC236}">
                <a16:creationId xmlns:a16="http://schemas.microsoft.com/office/drawing/2014/main" id="{BC94A17B-CAAC-407B-B592-F3D80A4D8CB4}"/>
              </a:ext>
            </a:extLst>
          </p:cNvPr>
          <p:cNvSpPr txBox="1">
            <a:spLocks noGrp="1"/>
          </p:cNvSpPr>
          <p:nvPr>
            <p:ph type="ftr" sz="quarter" idx="9"/>
          </p:nvPr>
        </p:nvSpPr>
        <p:spPr/>
        <p:txBody>
          <a:bodyPr/>
          <a:lstStyle>
            <a:lvl1pPr>
              <a:defRPr/>
            </a:lvl1pPr>
          </a:lstStyle>
          <a:p>
            <a:pPr lvl="0"/>
            <a:endParaRPr lang="fr-FR"/>
          </a:p>
        </p:txBody>
      </p:sp>
    </p:spTree>
    <p:extLst>
      <p:ext uri="{BB962C8B-B14F-4D97-AF65-F5344CB8AC3E}">
        <p14:creationId xmlns:p14="http://schemas.microsoft.com/office/powerpoint/2010/main" val="3126622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6202A-0703-44A1-82A5-3FDE4A93ED74}"/>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Vertical Text Placeholder 2">
            <a:extLst>
              <a:ext uri="{FF2B5EF4-FFF2-40B4-BE49-F238E27FC236}">
                <a16:creationId xmlns:a16="http://schemas.microsoft.com/office/drawing/2014/main" id="{CEC38D67-3466-425B-9B7A-AB66C1DEE839}"/>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881109C3-1C6B-415D-B3F8-89E74251841D}"/>
              </a:ext>
            </a:extLst>
          </p:cNvPr>
          <p:cNvSpPr txBox="1">
            <a:spLocks noGrp="1"/>
          </p:cNvSpPr>
          <p:nvPr>
            <p:ph type="dt" sz="half" idx="7"/>
          </p:nvPr>
        </p:nvSpPr>
        <p:spPr/>
        <p:txBody>
          <a:bodyPr/>
          <a:lstStyle>
            <a:lvl1pPr>
              <a:defRPr/>
            </a:lvl1pPr>
          </a:lstStyle>
          <a:p>
            <a:pPr lvl="0"/>
            <a:endParaRPr lang="fr-FR"/>
          </a:p>
        </p:txBody>
      </p:sp>
      <p:sp>
        <p:nvSpPr>
          <p:cNvPr id="5" name="Footer Placeholder 4">
            <a:extLst>
              <a:ext uri="{FF2B5EF4-FFF2-40B4-BE49-F238E27FC236}">
                <a16:creationId xmlns:a16="http://schemas.microsoft.com/office/drawing/2014/main" id="{F0C8B94E-F738-4AED-8332-E0D53722CF3E}"/>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C1645ECB-2E53-4A13-A179-955C6FC3E6C9}"/>
              </a:ext>
            </a:extLst>
          </p:cNvPr>
          <p:cNvSpPr txBox="1">
            <a:spLocks noGrp="1"/>
          </p:cNvSpPr>
          <p:nvPr>
            <p:ph type="sldNum" sz="quarter" idx="8"/>
          </p:nvPr>
        </p:nvSpPr>
        <p:spPr/>
        <p:txBody>
          <a:bodyPr/>
          <a:lstStyle>
            <a:lvl1pPr>
              <a:defRPr/>
            </a:lvl1pPr>
          </a:lstStyle>
          <a:p>
            <a:pPr lvl="0"/>
            <a:fld id="{06647619-43AE-4219-91FA-2CF9ED661854}" type="slidenum">
              <a:t>‹N°›</a:t>
            </a:fld>
            <a:endParaRPr lang="fr-FR"/>
          </a:p>
        </p:txBody>
      </p:sp>
    </p:spTree>
    <p:extLst>
      <p:ext uri="{BB962C8B-B14F-4D97-AF65-F5344CB8AC3E}">
        <p14:creationId xmlns:p14="http://schemas.microsoft.com/office/powerpoint/2010/main" val="2250674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AFFA68-F107-4BD1-AF52-903611777D32}"/>
              </a:ext>
            </a:extLst>
          </p:cNvPr>
          <p:cNvSpPr txBox="1">
            <a:spLocks noGrp="1"/>
          </p:cNvSpPr>
          <p:nvPr>
            <p:ph type="title" orient="vert"/>
          </p:nvPr>
        </p:nvSpPr>
        <p:spPr>
          <a:xfrm>
            <a:off x="5409892" y="569241"/>
            <a:ext cx="1630055" cy="9060817"/>
          </a:xfrm>
        </p:spPr>
        <p:txBody>
          <a:bodyPr vert="eaVert"/>
          <a:lstStyle>
            <a:lvl1pPr>
              <a:defRPr/>
            </a:lvl1pPr>
          </a:lstStyle>
          <a:p>
            <a:pPr lvl="0"/>
            <a:r>
              <a:rPr lang="fr-FR"/>
              <a:t>Modifiez le style du titre</a:t>
            </a:r>
            <a:endParaRPr lang="en-US"/>
          </a:p>
        </p:txBody>
      </p:sp>
      <p:sp>
        <p:nvSpPr>
          <p:cNvPr id="3" name="Vertical Text Placeholder 2">
            <a:extLst>
              <a:ext uri="{FF2B5EF4-FFF2-40B4-BE49-F238E27FC236}">
                <a16:creationId xmlns:a16="http://schemas.microsoft.com/office/drawing/2014/main" id="{B803E93D-FCBD-46DD-9BFA-1788B35793F2}"/>
              </a:ext>
            </a:extLst>
          </p:cNvPr>
          <p:cNvSpPr txBox="1">
            <a:spLocks noGrp="1"/>
          </p:cNvSpPr>
          <p:nvPr>
            <p:ph type="body" orient="vert" idx="1"/>
          </p:nvPr>
        </p:nvSpPr>
        <p:spPr>
          <a:xfrm>
            <a:off x="519726" y="569241"/>
            <a:ext cx="4795671" cy="9060817"/>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45E2A3BA-899C-4DFE-BA46-25460EF9FFEB}"/>
              </a:ext>
            </a:extLst>
          </p:cNvPr>
          <p:cNvSpPr txBox="1">
            <a:spLocks noGrp="1"/>
          </p:cNvSpPr>
          <p:nvPr>
            <p:ph type="dt" sz="half" idx="7"/>
          </p:nvPr>
        </p:nvSpPr>
        <p:spPr/>
        <p:txBody>
          <a:bodyPr/>
          <a:lstStyle>
            <a:lvl1pPr>
              <a:defRPr/>
            </a:lvl1pPr>
          </a:lstStyle>
          <a:p>
            <a:pPr lvl="0"/>
            <a:endParaRPr lang="fr-FR"/>
          </a:p>
        </p:txBody>
      </p:sp>
      <p:sp>
        <p:nvSpPr>
          <p:cNvPr id="5" name="Footer Placeholder 4">
            <a:extLst>
              <a:ext uri="{FF2B5EF4-FFF2-40B4-BE49-F238E27FC236}">
                <a16:creationId xmlns:a16="http://schemas.microsoft.com/office/drawing/2014/main" id="{AADB8C25-A3CF-4246-A9E3-B064B9199273}"/>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BCE84AF8-95B6-4A71-9ADA-99E2840CC257}"/>
              </a:ext>
            </a:extLst>
          </p:cNvPr>
          <p:cNvSpPr txBox="1">
            <a:spLocks noGrp="1"/>
          </p:cNvSpPr>
          <p:nvPr>
            <p:ph type="sldNum" sz="quarter" idx="8"/>
          </p:nvPr>
        </p:nvSpPr>
        <p:spPr/>
        <p:txBody>
          <a:bodyPr/>
          <a:lstStyle>
            <a:lvl1pPr>
              <a:defRPr/>
            </a:lvl1pPr>
          </a:lstStyle>
          <a:p>
            <a:pPr lvl="0"/>
            <a:fld id="{8DACA6B0-2FAD-4FE5-A11F-7658999FDB99}" type="slidenum">
              <a:t>‹N°›</a:t>
            </a:fld>
            <a:endParaRPr lang="fr-FR"/>
          </a:p>
        </p:txBody>
      </p:sp>
    </p:spTree>
    <p:extLst>
      <p:ext uri="{BB962C8B-B14F-4D97-AF65-F5344CB8AC3E}">
        <p14:creationId xmlns:p14="http://schemas.microsoft.com/office/powerpoint/2010/main" val="143250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CC7E9C3F-189D-4E83-A6B2-65FD42C17334}"/>
              </a:ext>
            </a:extLst>
          </p:cNvPr>
          <p:cNvSpPr txBox="1">
            <a:spLocks noGrp="1"/>
          </p:cNvSpPr>
          <p:nvPr>
            <p:ph type="sldNum" sz="quarter" idx="8"/>
          </p:nvPr>
        </p:nvSpPr>
        <p:spPr/>
        <p:txBody>
          <a:bodyPr/>
          <a:lstStyle>
            <a:lvl1pPr>
              <a:defRPr/>
            </a:lvl1pPr>
          </a:lstStyle>
          <a:p>
            <a:pPr lvl="0"/>
            <a:fld id="{800E3F95-995E-4F19-BF42-2574D8F2627B}" type="slidenum">
              <a:t>‹N°›</a:t>
            </a:fld>
            <a:endParaRPr lang="fr-FR"/>
          </a:p>
        </p:txBody>
      </p:sp>
    </p:spTree>
    <p:extLst>
      <p:ext uri="{BB962C8B-B14F-4D97-AF65-F5344CB8AC3E}">
        <p14:creationId xmlns:p14="http://schemas.microsoft.com/office/powerpoint/2010/main" val="210560340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89086-B98C-4208-93CE-A2E8C6739E81}"/>
              </a:ext>
            </a:extLst>
          </p:cNvPr>
          <p:cNvSpPr txBox="1">
            <a:spLocks noGrp="1"/>
          </p:cNvSpPr>
          <p:nvPr>
            <p:ph type="title"/>
          </p:nvPr>
        </p:nvSpPr>
        <p:spPr>
          <a:xfrm>
            <a:off x="515794" y="2665530"/>
            <a:ext cx="6520220" cy="4447495"/>
          </a:xfrm>
        </p:spPr>
        <p:txBody>
          <a:bodyPr anchor="b"/>
          <a:lstStyle>
            <a:lvl1pPr>
              <a:defRPr sz="4960"/>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3F61F84A-F761-4E47-A0B1-7100B57C23D3}"/>
              </a:ext>
            </a:extLst>
          </p:cNvPr>
          <p:cNvSpPr txBox="1">
            <a:spLocks noGrp="1"/>
          </p:cNvSpPr>
          <p:nvPr>
            <p:ph type="body" idx="1"/>
          </p:nvPr>
        </p:nvSpPr>
        <p:spPr>
          <a:xfrm>
            <a:off x="515794" y="7155106"/>
            <a:ext cx="6520220" cy="2338834"/>
          </a:xfrm>
        </p:spPr>
        <p:txBody>
          <a:bodyPr/>
          <a:lstStyle>
            <a:lvl1pPr marL="0" indent="0">
              <a:buNone/>
              <a:defRPr sz="1984"/>
            </a:lvl1pPr>
          </a:lstStyle>
          <a:p>
            <a:pPr lvl="0"/>
            <a:r>
              <a:rPr lang="fr-FR"/>
              <a:t>Modifier les styles du texte du masque</a:t>
            </a:r>
          </a:p>
        </p:txBody>
      </p:sp>
      <p:sp>
        <p:nvSpPr>
          <p:cNvPr id="4" name="Date Placeholder 3">
            <a:extLst>
              <a:ext uri="{FF2B5EF4-FFF2-40B4-BE49-F238E27FC236}">
                <a16:creationId xmlns:a16="http://schemas.microsoft.com/office/drawing/2014/main" id="{7706A85D-5654-46CA-8156-C31392D85833}"/>
              </a:ext>
            </a:extLst>
          </p:cNvPr>
          <p:cNvSpPr txBox="1">
            <a:spLocks noGrp="1"/>
          </p:cNvSpPr>
          <p:nvPr>
            <p:ph type="dt" sz="half" idx="7"/>
          </p:nvPr>
        </p:nvSpPr>
        <p:spPr/>
        <p:txBody>
          <a:bodyPr/>
          <a:lstStyle>
            <a:lvl1pPr>
              <a:defRPr/>
            </a:lvl1pPr>
          </a:lstStyle>
          <a:p>
            <a:pPr lvl="0"/>
            <a:endParaRPr lang="fr-FR"/>
          </a:p>
        </p:txBody>
      </p:sp>
      <p:sp>
        <p:nvSpPr>
          <p:cNvPr id="5" name="Footer Placeholder 4">
            <a:extLst>
              <a:ext uri="{FF2B5EF4-FFF2-40B4-BE49-F238E27FC236}">
                <a16:creationId xmlns:a16="http://schemas.microsoft.com/office/drawing/2014/main" id="{84E0F03D-6CC6-47C8-8A90-AE0C4F6E7D9C}"/>
              </a:ext>
            </a:extLst>
          </p:cNvPr>
          <p:cNvSpPr txBox="1">
            <a:spLocks noGrp="1"/>
          </p:cNvSpPr>
          <p:nvPr>
            <p:ph type="ftr" sz="quarter" idx="9"/>
          </p:nvPr>
        </p:nvSpPr>
        <p:spPr/>
        <p:txBody>
          <a:bodyPr/>
          <a:lstStyle>
            <a:lvl1pPr>
              <a:defRPr/>
            </a:lvl1pPr>
          </a:lstStyle>
          <a:p>
            <a:pPr lvl="0"/>
            <a:endParaRPr lang="fr-FR"/>
          </a:p>
        </p:txBody>
      </p:sp>
      <p:sp>
        <p:nvSpPr>
          <p:cNvPr id="6" name="Slide Number Placeholder 5">
            <a:extLst>
              <a:ext uri="{FF2B5EF4-FFF2-40B4-BE49-F238E27FC236}">
                <a16:creationId xmlns:a16="http://schemas.microsoft.com/office/drawing/2014/main" id="{63CD5340-EE5A-4961-AE46-09BCD1A2C24E}"/>
              </a:ext>
            </a:extLst>
          </p:cNvPr>
          <p:cNvSpPr txBox="1">
            <a:spLocks noGrp="1"/>
          </p:cNvSpPr>
          <p:nvPr>
            <p:ph type="sldNum" sz="quarter" idx="8"/>
          </p:nvPr>
        </p:nvSpPr>
        <p:spPr/>
        <p:txBody>
          <a:bodyPr/>
          <a:lstStyle>
            <a:lvl1pPr>
              <a:defRPr/>
            </a:lvl1pPr>
          </a:lstStyle>
          <a:p>
            <a:pPr lvl="0"/>
            <a:fld id="{83CC360C-16B0-4CCD-88A9-4027EE5E349C}" type="slidenum">
              <a:t>‹N°›</a:t>
            </a:fld>
            <a:endParaRPr lang="fr-FR"/>
          </a:p>
        </p:txBody>
      </p:sp>
    </p:spTree>
    <p:extLst>
      <p:ext uri="{BB962C8B-B14F-4D97-AF65-F5344CB8AC3E}">
        <p14:creationId xmlns:p14="http://schemas.microsoft.com/office/powerpoint/2010/main" val="28160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FA56-225E-4DC2-94E9-1541CE78F949}"/>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id="{FD6DDD2E-390E-44BA-9CBB-2FC1F3DE6B99}"/>
              </a:ext>
            </a:extLst>
          </p:cNvPr>
          <p:cNvSpPr txBox="1">
            <a:spLocks noGrp="1"/>
          </p:cNvSpPr>
          <p:nvPr>
            <p:ph idx="1"/>
          </p:nvPr>
        </p:nvSpPr>
        <p:spPr>
          <a:xfrm>
            <a:off x="519726" y="2846198"/>
            <a:ext cx="3212863" cy="6783860"/>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a:extLst>
              <a:ext uri="{FF2B5EF4-FFF2-40B4-BE49-F238E27FC236}">
                <a16:creationId xmlns:a16="http://schemas.microsoft.com/office/drawing/2014/main" id="{329F87E9-289B-4773-81C1-CC02347AC044}"/>
              </a:ext>
            </a:extLst>
          </p:cNvPr>
          <p:cNvSpPr txBox="1">
            <a:spLocks noGrp="1"/>
          </p:cNvSpPr>
          <p:nvPr>
            <p:ph idx="2"/>
          </p:nvPr>
        </p:nvSpPr>
        <p:spPr>
          <a:xfrm>
            <a:off x="3827084" y="2846198"/>
            <a:ext cx="3212863" cy="6783860"/>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a:extLst>
              <a:ext uri="{FF2B5EF4-FFF2-40B4-BE49-F238E27FC236}">
                <a16:creationId xmlns:a16="http://schemas.microsoft.com/office/drawing/2014/main" id="{5872C721-3397-4007-87BA-631EF9BC8FDB}"/>
              </a:ext>
            </a:extLst>
          </p:cNvPr>
          <p:cNvSpPr txBox="1">
            <a:spLocks noGrp="1"/>
          </p:cNvSpPr>
          <p:nvPr>
            <p:ph type="dt" sz="half" idx="7"/>
          </p:nvPr>
        </p:nvSpPr>
        <p:spPr/>
        <p:txBody>
          <a:bodyPr/>
          <a:lstStyle>
            <a:lvl1pPr>
              <a:defRPr/>
            </a:lvl1pPr>
          </a:lstStyle>
          <a:p>
            <a:pPr lvl="0"/>
            <a:endParaRPr lang="fr-FR"/>
          </a:p>
        </p:txBody>
      </p:sp>
      <p:sp>
        <p:nvSpPr>
          <p:cNvPr id="6" name="Footer Placeholder 5">
            <a:extLst>
              <a:ext uri="{FF2B5EF4-FFF2-40B4-BE49-F238E27FC236}">
                <a16:creationId xmlns:a16="http://schemas.microsoft.com/office/drawing/2014/main" id="{54712D0E-83B5-4C9C-94A3-2E8437DB04A4}"/>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id="{B5111E56-56AB-4B5B-A6A8-C07E60802AC5}"/>
              </a:ext>
            </a:extLst>
          </p:cNvPr>
          <p:cNvSpPr txBox="1">
            <a:spLocks noGrp="1"/>
          </p:cNvSpPr>
          <p:nvPr>
            <p:ph type="sldNum" sz="quarter" idx="8"/>
          </p:nvPr>
        </p:nvSpPr>
        <p:spPr/>
        <p:txBody>
          <a:bodyPr/>
          <a:lstStyle>
            <a:lvl1pPr>
              <a:defRPr/>
            </a:lvl1pPr>
          </a:lstStyle>
          <a:p>
            <a:pPr lvl="0"/>
            <a:fld id="{8440FBFF-804B-4F09-9AAD-23E8F77E8D8B}" type="slidenum">
              <a:t>‹N°›</a:t>
            </a:fld>
            <a:endParaRPr lang="fr-FR"/>
          </a:p>
        </p:txBody>
      </p:sp>
    </p:spTree>
    <p:extLst>
      <p:ext uri="{BB962C8B-B14F-4D97-AF65-F5344CB8AC3E}">
        <p14:creationId xmlns:p14="http://schemas.microsoft.com/office/powerpoint/2010/main" val="184837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6BCC-BA5E-4867-BC7F-29BFB7F8E11B}"/>
              </a:ext>
            </a:extLst>
          </p:cNvPr>
          <p:cNvSpPr txBox="1">
            <a:spLocks noGrp="1"/>
          </p:cNvSpPr>
          <p:nvPr>
            <p:ph type="title"/>
          </p:nvPr>
        </p:nvSpPr>
        <p:spPr>
          <a:xfrm>
            <a:off x="520714" y="569241"/>
            <a:ext cx="6520220" cy="2066589"/>
          </a:xfrm>
        </p:spPr>
        <p:txBody>
          <a:bodyPr/>
          <a:lstStyle>
            <a:lvl1pPr>
              <a:defRPr/>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BF525748-981F-43A0-9DEC-FCE3F6B023ED}"/>
              </a:ext>
            </a:extLst>
          </p:cNvPr>
          <p:cNvSpPr txBox="1">
            <a:spLocks noGrp="1"/>
          </p:cNvSpPr>
          <p:nvPr>
            <p:ph type="body" idx="1"/>
          </p:nvPr>
        </p:nvSpPr>
        <p:spPr>
          <a:xfrm>
            <a:off x="520714" y="2620981"/>
            <a:ext cx="3198095" cy="1284503"/>
          </a:xfrm>
        </p:spPr>
        <p:txBody>
          <a:bodyPr anchor="b"/>
          <a:lstStyle>
            <a:lvl1pPr marL="0" indent="0">
              <a:buNone/>
              <a:defRPr sz="1984" b="1"/>
            </a:lvl1pPr>
          </a:lstStyle>
          <a:p>
            <a:pPr lvl="0"/>
            <a:r>
              <a:rPr lang="fr-FR"/>
              <a:t>Modifier les styles du texte du masque</a:t>
            </a:r>
          </a:p>
        </p:txBody>
      </p:sp>
      <p:sp>
        <p:nvSpPr>
          <p:cNvPr id="4" name="Content Placeholder 3">
            <a:extLst>
              <a:ext uri="{FF2B5EF4-FFF2-40B4-BE49-F238E27FC236}">
                <a16:creationId xmlns:a16="http://schemas.microsoft.com/office/drawing/2014/main" id="{941738A8-EA84-4E8B-8350-A66A238166FA}"/>
              </a:ext>
            </a:extLst>
          </p:cNvPr>
          <p:cNvSpPr txBox="1">
            <a:spLocks noGrp="1"/>
          </p:cNvSpPr>
          <p:nvPr>
            <p:ph idx="2"/>
          </p:nvPr>
        </p:nvSpPr>
        <p:spPr>
          <a:xfrm>
            <a:off x="520714" y="3905484"/>
            <a:ext cx="3198095" cy="5744370"/>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a:extLst>
              <a:ext uri="{FF2B5EF4-FFF2-40B4-BE49-F238E27FC236}">
                <a16:creationId xmlns:a16="http://schemas.microsoft.com/office/drawing/2014/main" id="{2DA29C55-80CE-4224-A8E0-35616ABE94C4}"/>
              </a:ext>
            </a:extLst>
          </p:cNvPr>
          <p:cNvSpPr txBox="1">
            <a:spLocks noGrp="1"/>
          </p:cNvSpPr>
          <p:nvPr>
            <p:ph type="body" idx="3"/>
          </p:nvPr>
        </p:nvSpPr>
        <p:spPr>
          <a:xfrm>
            <a:off x="3827084" y="2620981"/>
            <a:ext cx="3213850" cy="1284503"/>
          </a:xfrm>
        </p:spPr>
        <p:txBody>
          <a:bodyPr anchor="b"/>
          <a:lstStyle>
            <a:lvl1pPr marL="0" indent="0">
              <a:buNone/>
              <a:defRPr sz="1984" b="1"/>
            </a:lvl1pPr>
          </a:lstStyle>
          <a:p>
            <a:pPr lvl="0"/>
            <a:r>
              <a:rPr lang="fr-FR"/>
              <a:t>Modifier les styles du texte du masque</a:t>
            </a:r>
          </a:p>
        </p:txBody>
      </p:sp>
      <p:sp>
        <p:nvSpPr>
          <p:cNvPr id="6" name="Content Placeholder 5">
            <a:extLst>
              <a:ext uri="{FF2B5EF4-FFF2-40B4-BE49-F238E27FC236}">
                <a16:creationId xmlns:a16="http://schemas.microsoft.com/office/drawing/2014/main" id="{CD1821C3-7F15-484E-B1B3-2CFBC9DEF8FE}"/>
              </a:ext>
            </a:extLst>
          </p:cNvPr>
          <p:cNvSpPr txBox="1">
            <a:spLocks noGrp="1"/>
          </p:cNvSpPr>
          <p:nvPr>
            <p:ph idx="4"/>
          </p:nvPr>
        </p:nvSpPr>
        <p:spPr>
          <a:xfrm>
            <a:off x="3827084" y="3905484"/>
            <a:ext cx="3213850" cy="5744370"/>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a:extLst>
              <a:ext uri="{FF2B5EF4-FFF2-40B4-BE49-F238E27FC236}">
                <a16:creationId xmlns:a16="http://schemas.microsoft.com/office/drawing/2014/main" id="{68D33329-E1A2-4B05-ADA7-00ACCFC90088}"/>
              </a:ext>
            </a:extLst>
          </p:cNvPr>
          <p:cNvSpPr txBox="1">
            <a:spLocks noGrp="1"/>
          </p:cNvSpPr>
          <p:nvPr>
            <p:ph type="dt" sz="half" idx="7"/>
          </p:nvPr>
        </p:nvSpPr>
        <p:spPr/>
        <p:txBody>
          <a:bodyPr/>
          <a:lstStyle>
            <a:lvl1pPr>
              <a:defRPr/>
            </a:lvl1pPr>
          </a:lstStyle>
          <a:p>
            <a:pPr lvl="0"/>
            <a:endParaRPr lang="fr-FR"/>
          </a:p>
        </p:txBody>
      </p:sp>
      <p:sp>
        <p:nvSpPr>
          <p:cNvPr id="8" name="Footer Placeholder 7">
            <a:extLst>
              <a:ext uri="{FF2B5EF4-FFF2-40B4-BE49-F238E27FC236}">
                <a16:creationId xmlns:a16="http://schemas.microsoft.com/office/drawing/2014/main" id="{33D3D8D2-8BBF-4B11-824D-12390EE38E8C}"/>
              </a:ext>
            </a:extLst>
          </p:cNvPr>
          <p:cNvSpPr txBox="1">
            <a:spLocks noGrp="1"/>
          </p:cNvSpPr>
          <p:nvPr>
            <p:ph type="ftr" sz="quarter" idx="9"/>
          </p:nvPr>
        </p:nvSpPr>
        <p:spPr/>
        <p:txBody>
          <a:bodyPr/>
          <a:lstStyle>
            <a:lvl1pPr>
              <a:defRPr/>
            </a:lvl1pPr>
          </a:lstStyle>
          <a:p>
            <a:pPr lvl="0"/>
            <a:endParaRPr lang="fr-FR"/>
          </a:p>
        </p:txBody>
      </p:sp>
      <p:sp>
        <p:nvSpPr>
          <p:cNvPr id="9" name="Slide Number Placeholder 8">
            <a:extLst>
              <a:ext uri="{FF2B5EF4-FFF2-40B4-BE49-F238E27FC236}">
                <a16:creationId xmlns:a16="http://schemas.microsoft.com/office/drawing/2014/main" id="{CC7C6A53-3980-46BB-8C26-0E3FAED4D79F}"/>
              </a:ext>
            </a:extLst>
          </p:cNvPr>
          <p:cNvSpPr txBox="1">
            <a:spLocks noGrp="1"/>
          </p:cNvSpPr>
          <p:nvPr>
            <p:ph type="sldNum" sz="quarter" idx="8"/>
          </p:nvPr>
        </p:nvSpPr>
        <p:spPr/>
        <p:txBody>
          <a:bodyPr/>
          <a:lstStyle>
            <a:lvl1pPr>
              <a:defRPr/>
            </a:lvl1pPr>
          </a:lstStyle>
          <a:p>
            <a:pPr lvl="0"/>
            <a:fld id="{D3343204-18C4-4C08-B878-A1FA4ABEACCC}" type="slidenum">
              <a:t>‹N°›</a:t>
            </a:fld>
            <a:endParaRPr lang="fr-FR"/>
          </a:p>
        </p:txBody>
      </p:sp>
    </p:spTree>
    <p:extLst>
      <p:ext uri="{BB962C8B-B14F-4D97-AF65-F5344CB8AC3E}">
        <p14:creationId xmlns:p14="http://schemas.microsoft.com/office/powerpoint/2010/main" val="310276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DD17-D6E0-4450-A1B4-8A0C9177A501}"/>
              </a:ext>
            </a:extLst>
          </p:cNvPr>
          <p:cNvSpPr txBox="1">
            <a:spLocks noGrp="1"/>
          </p:cNvSpPr>
          <p:nvPr>
            <p:ph type="title"/>
          </p:nvPr>
        </p:nvSpPr>
        <p:spPr/>
        <p:txBody>
          <a:bodyPr/>
          <a:lstStyle>
            <a:lvl1pPr>
              <a:defRPr/>
            </a:lvl1pPr>
          </a:lstStyle>
          <a:p>
            <a:pPr lvl="0"/>
            <a:r>
              <a:rPr lang="fr-FR"/>
              <a:t>Modifiez le style du titre</a:t>
            </a:r>
            <a:endParaRPr lang="en-US"/>
          </a:p>
        </p:txBody>
      </p:sp>
      <p:sp>
        <p:nvSpPr>
          <p:cNvPr id="3" name="Date Placeholder 2">
            <a:extLst>
              <a:ext uri="{FF2B5EF4-FFF2-40B4-BE49-F238E27FC236}">
                <a16:creationId xmlns:a16="http://schemas.microsoft.com/office/drawing/2014/main" id="{890C189D-EDF4-42BF-B868-3DF7E2370543}"/>
              </a:ext>
            </a:extLst>
          </p:cNvPr>
          <p:cNvSpPr txBox="1">
            <a:spLocks noGrp="1"/>
          </p:cNvSpPr>
          <p:nvPr>
            <p:ph type="dt" sz="half" idx="7"/>
          </p:nvPr>
        </p:nvSpPr>
        <p:spPr/>
        <p:txBody>
          <a:bodyPr/>
          <a:lstStyle>
            <a:lvl1pPr>
              <a:defRPr/>
            </a:lvl1pPr>
          </a:lstStyle>
          <a:p>
            <a:pPr lvl="0"/>
            <a:endParaRPr lang="fr-FR"/>
          </a:p>
        </p:txBody>
      </p:sp>
      <p:sp>
        <p:nvSpPr>
          <p:cNvPr id="4" name="Footer Placeholder 3">
            <a:extLst>
              <a:ext uri="{FF2B5EF4-FFF2-40B4-BE49-F238E27FC236}">
                <a16:creationId xmlns:a16="http://schemas.microsoft.com/office/drawing/2014/main" id="{6D34AC5E-CEEC-4EFE-9DBB-E6A4BD95750B}"/>
              </a:ext>
            </a:extLst>
          </p:cNvPr>
          <p:cNvSpPr txBox="1">
            <a:spLocks noGrp="1"/>
          </p:cNvSpPr>
          <p:nvPr>
            <p:ph type="ftr" sz="quarter" idx="9"/>
          </p:nvPr>
        </p:nvSpPr>
        <p:spPr/>
        <p:txBody>
          <a:bodyPr/>
          <a:lstStyle>
            <a:lvl1pPr>
              <a:defRPr/>
            </a:lvl1pPr>
          </a:lstStyle>
          <a:p>
            <a:pPr lvl="0"/>
            <a:endParaRPr lang="fr-FR"/>
          </a:p>
        </p:txBody>
      </p:sp>
      <p:sp>
        <p:nvSpPr>
          <p:cNvPr id="5" name="Slide Number Placeholder 4">
            <a:extLst>
              <a:ext uri="{FF2B5EF4-FFF2-40B4-BE49-F238E27FC236}">
                <a16:creationId xmlns:a16="http://schemas.microsoft.com/office/drawing/2014/main" id="{47841F0D-AA0A-4A63-A7BD-EAF7EBAC6E8A}"/>
              </a:ext>
            </a:extLst>
          </p:cNvPr>
          <p:cNvSpPr txBox="1">
            <a:spLocks noGrp="1"/>
          </p:cNvSpPr>
          <p:nvPr>
            <p:ph type="sldNum" sz="quarter" idx="8"/>
          </p:nvPr>
        </p:nvSpPr>
        <p:spPr/>
        <p:txBody>
          <a:bodyPr/>
          <a:lstStyle>
            <a:lvl1pPr>
              <a:defRPr/>
            </a:lvl1pPr>
          </a:lstStyle>
          <a:p>
            <a:pPr lvl="0"/>
            <a:fld id="{EB7183D6-00B9-41F3-95E3-D1601BEF4608}" type="slidenum">
              <a:t>‹N°›</a:t>
            </a:fld>
            <a:endParaRPr lang="fr-FR"/>
          </a:p>
        </p:txBody>
      </p:sp>
    </p:spTree>
    <p:extLst>
      <p:ext uri="{BB962C8B-B14F-4D97-AF65-F5344CB8AC3E}">
        <p14:creationId xmlns:p14="http://schemas.microsoft.com/office/powerpoint/2010/main" val="1056987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EFAB68-0625-41D4-A194-4A66BF83A833}"/>
              </a:ext>
            </a:extLst>
          </p:cNvPr>
          <p:cNvSpPr txBox="1">
            <a:spLocks noGrp="1"/>
          </p:cNvSpPr>
          <p:nvPr>
            <p:ph type="dt" sz="half" idx="7"/>
          </p:nvPr>
        </p:nvSpPr>
        <p:spPr/>
        <p:txBody>
          <a:bodyPr/>
          <a:lstStyle>
            <a:lvl1pPr>
              <a:defRPr/>
            </a:lvl1pPr>
          </a:lstStyle>
          <a:p>
            <a:pPr lvl="0"/>
            <a:endParaRPr lang="fr-FR"/>
          </a:p>
        </p:txBody>
      </p:sp>
      <p:sp>
        <p:nvSpPr>
          <p:cNvPr id="3" name="Footer Placeholder 2">
            <a:extLst>
              <a:ext uri="{FF2B5EF4-FFF2-40B4-BE49-F238E27FC236}">
                <a16:creationId xmlns:a16="http://schemas.microsoft.com/office/drawing/2014/main" id="{A6FDA570-BB01-4ED4-8A39-5FB361AA1BF5}"/>
              </a:ext>
            </a:extLst>
          </p:cNvPr>
          <p:cNvSpPr txBox="1">
            <a:spLocks noGrp="1"/>
          </p:cNvSpPr>
          <p:nvPr>
            <p:ph type="ftr" sz="quarter" idx="9"/>
          </p:nvPr>
        </p:nvSpPr>
        <p:spPr/>
        <p:txBody>
          <a:bodyPr/>
          <a:lstStyle>
            <a:lvl1pPr>
              <a:defRPr/>
            </a:lvl1pPr>
          </a:lstStyle>
          <a:p>
            <a:pPr lvl="0"/>
            <a:endParaRPr lang="fr-FR"/>
          </a:p>
        </p:txBody>
      </p:sp>
      <p:sp>
        <p:nvSpPr>
          <p:cNvPr id="4" name="Slide Number Placeholder 3">
            <a:extLst>
              <a:ext uri="{FF2B5EF4-FFF2-40B4-BE49-F238E27FC236}">
                <a16:creationId xmlns:a16="http://schemas.microsoft.com/office/drawing/2014/main" id="{F703C856-743D-488B-A699-FF6550802F13}"/>
              </a:ext>
            </a:extLst>
          </p:cNvPr>
          <p:cNvSpPr txBox="1">
            <a:spLocks noGrp="1"/>
          </p:cNvSpPr>
          <p:nvPr>
            <p:ph type="sldNum" sz="quarter" idx="8"/>
          </p:nvPr>
        </p:nvSpPr>
        <p:spPr/>
        <p:txBody>
          <a:bodyPr/>
          <a:lstStyle>
            <a:lvl1pPr>
              <a:defRPr/>
            </a:lvl1pPr>
          </a:lstStyle>
          <a:p>
            <a:pPr lvl="0"/>
            <a:fld id="{7796C8D8-3A73-4267-9195-ED1D39B3BE49}" type="slidenum">
              <a:t>‹N°›</a:t>
            </a:fld>
            <a:endParaRPr lang="fr-FR"/>
          </a:p>
        </p:txBody>
      </p:sp>
    </p:spTree>
    <p:extLst>
      <p:ext uri="{BB962C8B-B14F-4D97-AF65-F5344CB8AC3E}">
        <p14:creationId xmlns:p14="http://schemas.microsoft.com/office/powerpoint/2010/main" val="6305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28C3-D7EC-4F78-82B6-58FDDB211C4C}"/>
              </a:ext>
            </a:extLst>
          </p:cNvPr>
          <p:cNvSpPr txBox="1">
            <a:spLocks noGrp="1"/>
          </p:cNvSpPr>
          <p:nvPr>
            <p:ph type="title"/>
          </p:nvPr>
        </p:nvSpPr>
        <p:spPr>
          <a:xfrm>
            <a:off x="520714" y="712783"/>
            <a:ext cx="2438192" cy="2494757"/>
          </a:xfrm>
        </p:spPr>
        <p:txBody>
          <a:bodyPr anchor="b"/>
          <a:lstStyle>
            <a:lvl1pPr>
              <a:defRPr sz="2645"/>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id="{CE2F8242-0F5F-402B-8911-1C51CC2341A4}"/>
              </a:ext>
            </a:extLst>
          </p:cNvPr>
          <p:cNvSpPr txBox="1">
            <a:spLocks noGrp="1"/>
          </p:cNvSpPr>
          <p:nvPr>
            <p:ph idx="1"/>
          </p:nvPr>
        </p:nvSpPr>
        <p:spPr>
          <a:xfrm>
            <a:off x="3213850" y="1539428"/>
            <a:ext cx="3827084" cy="7598115"/>
          </a:xfrm>
        </p:spPr>
        <p:txBody>
          <a:bodyPr/>
          <a:lstStyle>
            <a:lvl1pPr>
              <a:defRPr sz="2645"/>
            </a:lvl1pPr>
            <a:lvl2pPr>
              <a:defRPr sz="2315"/>
            </a:lvl2pPr>
            <a:lvl3pPr>
              <a:defRPr sz="1984"/>
            </a:lvl3pPr>
            <a:lvl4pPr>
              <a:defRPr sz="1653"/>
            </a:lvl4pPr>
            <a:lvl5pPr>
              <a:defRPr sz="1653"/>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a:extLst>
              <a:ext uri="{FF2B5EF4-FFF2-40B4-BE49-F238E27FC236}">
                <a16:creationId xmlns:a16="http://schemas.microsoft.com/office/drawing/2014/main" id="{FC5768F3-408B-4D32-A28E-BFDB0C5C60A7}"/>
              </a:ext>
            </a:extLst>
          </p:cNvPr>
          <p:cNvSpPr txBox="1">
            <a:spLocks noGrp="1"/>
          </p:cNvSpPr>
          <p:nvPr>
            <p:ph type="body" idx="2"/>
          </p:nvPr>
        </p:nvSpPr>
        <p:spPr>
          <a:xfrm>
            <a:off x="520714" y="3207541"/>
            <a:ext cx="2438192" cy="5942374"/>
          </a:xfrm>
        </p:spPr>
        <p:txBody>
          <a:bodyPr/>
          <a:lstStyle>
            <a:lvl1pPr marL="0" indent="0">
              <a:buNone/>
              <a:defRPr sz="1323"/>
            </a:lvl1pPr>
          </a:lstStyle>
          <a:p>
            <a:pPr lvl="0"/>
            <a:r>
              <a:rPr lang="fr-FR"/>
              <a:t>Modifier les styles du texte du masque</a:t>
            </a:r>
          </a:p>
        </p:txBody>
      </p:sp>
      <p:sp>
        <p:nvSpPr>
          <p:cNvPr id="5" name="Date Placeholder 4">
            <a:extLst>
              <a:ext uri="{FF2B5EF4-FFF2-40B4-BE49-F238E27FC236}">
                <a16:creationId xmlns:a16="http://schemas.microsoft.com/office/drawing/2014/main" id="{95173D95-2069-4DEA-AFA0-E49CDADDF185}"/>
              </a:ext>
            </a:extLst>
          </p:cNvPr>
          <p:cNvSpPr txBox="1">
            <a:spLocks noGrp="1"/>
          </p:cNvSpPr>
          <p:nvPr>
            <p:ph type="dt" sz="half" idx="7"/>
          </p:nvPr>
        </p:nvSpPr>
        <p:spPr/>
        <p:txBody>
          <a:bodyPr/>
          <a:lstStyle>
            <a:lvl1pPr>
              <a:defRPr/>
            </a:lvl1pPr>
          </a:lstStyle>
          <a:p>
            <a:pPr lvl="0"/>
            <a:endParaRPr lang="fr-FR"/>
          </a:p>
        </p:txBody>
      </p:sp>
      <p:sp>
        <p:nvSpPr>
          <p:cNvPr id="6" name="Footer Placeholder 5">
            <a:extLst>
              <a:ext uri="{FF2B5EF4-FFF2-40B4-BE49-F238E27FC236}">
                <a16:creationId xmlns:a16="http://schemas.microsoft.com/office/drawing/2014/main" id="{68051D7A-94E9-4576-A744-6EDEA9A4D2C4}"/>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id="{03AE09BE-332B-4824-B1E5-D83E9C30EDBD}"/>
              </a:ext>
            </a:extLst>
          </p:cNvPr>
          <p:cNvSpPr txBox="1">
            <a:spLocks noGrp="1"/>
          </p:cNvSpPr>
          <p:nvPr>
            <p:ph type="sldNum" sz="quarter" idx="8"/>
          </p:nvPr>
        </p:nvSpPr>
        <p:spPr/>
        <p:txBody>
          <a:bodyPr/>
          <a:lstStyle>
            <a:lvl1pPr>
              <a:defRPr/>
            </a:lvl1pPr>
          </a:lstStyle>
          <a:p>
            <a:pPr lvl="0"/>
            <a:fld id="{D2A85B8F-796D-4239-866C-DFB6576E2E3E}" type="slidenum">
              <a:t>‹N°›</a:t>
            </a:fld>
            <a:endParaRPr lang="fr-FR"/>
          </a:p>
        </p:txBody>
      </p:sp>
    </p:spTree>
    <p:extLst>
      <p:ext uri="{BB962C8B-B14F-4D97-AF65-F5344CB8AC3E}">
        <p14:creationId xmlns:p14="http://schemas.microsoft.com/office/powerpoint/2010/main" val="34231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AE560-BC42-4A83-A83A-49C533803A03}"/>
              </a:ext>
            </a:extLst>
          </p:cNvPr>
          <p:cNvSpPr txBox="1">
            <a:spLocks noGrp="1"/>
          </p:cNvSpPr>
          <p:nvPr>
            <p:ph type="title"/>
          </p:nvPr>
        </p:nvSpPr>
        <p:spPr>
          <a:xfrm>
            <a:off x="520714" y="712783"/>
            <a:ext cx="2438192" cy="2494757"/>
          </a:xfrm>
        </p:spPr>
        <p:txBody>
          <a:bodyPr anchor="b"/>
          <a:lstStyle>
            <a:lvl1pPr>
              <a:defRPr sz="2645"/>
            </a:lvl1pPr>
          </a:lstStyle>
          <a:p>
            <a:pPr lvl="0"/>
            <a:r>
              <a:rPr lang="fr-FR"/>
              <a:t>Modifiez le style du titre</a:t>
            </a:r>
            <a:endParaRPr lang="en-US"/>
          </a:p>
        </p:txBody>
      </p:sp>
      <p:sp>
        <p:nvSpPr>
          <p:cNvPr id="3" name="Picture Placeholder 2">
            <a:extLst>
              <a:ext uri="{FF2B5EF4-FFF2-40B4-BE49-F238E27FC236}">
                <a16:creationId xmlns:a16="http://schemas.microsoft.com/office/drawing/2014/main" id="{D6CC97F6-A68C-4BFC-8813-E75D23210859}"/>
              </a:ext>
            </a:extLst>
          </p:cNvPr>
          <p:cNvSpPr txBox="1">
            <a:spLocks noGrp="1"/>
          </p:cNvSpPr>
          <p:nvPr>
            <p:ph type="pic" idx="1"/>
          </p:nvPr>
        </p:nvSpPr>
        <p:spPr>
          <a:xfrm>
            <a:off x="3213850" y="1539428"/>
            <a:ext cx="3827084" cy="7598115"/>
          </a:xfrm>
        </p:spPr>
        <p:txBody>
          <a:bodyPr/>
          <a:lstStyle>
            <a:lvl1pPr marL="0" indent="0">
              <a:buNone/>
              <a:defRPr sz="2645"/>
            </a:lvl1pPr>
          </a:lstStyle>
          <a:p>
            <a:pPr lvl="0"/>
            <a:r>
              <a:rPr lang="fr-FR"/>
              <a:t>Cliquez sur l'icône pour ajouter une image</a:t>
            </a:r>
            <a:endParaRPr lang="en-US"/>
          </a:p>
        </p:txBody>
      </p:sp>
      <p:sp>
        <p:nvSpPr>
          <p:cNvPr id="4" name="Text Placeholder 3">
            <a:extLst>
              <a:ext uri="{FF2B5EF4-FFF2-40B4-BE49-F238E27FC236}">
                <a16:creationId xmlns:a16="http://schemas.microsoft.com/office/drawing/2014/main" id="{7107E31C-07AB-496D-A542-D76EC28AF92E}"/>
              </a:ext>
            </a:extLst>
          </p:cNvPr>
          <p:cNvSpPr txBox="1">
            <a:spLocks noGrp="1"/>
          </p:cNvSpPr>
          <p:nvPr>
            <p:ph type="body" idx="2"/>
          </p:nvPr>
        </p:nvSpPr>
        <p:spPr>
          <a:xfrm>
            <a:off x="520714" y="3207541"/>
            <a:ext cx="2438192" cy="5942374"/>
          </a:xfrm>
        </p:spPr>
        <p:txBody>
          <a:bodyPr/>
          <a:lstStyle>
            <a:lvl1pPr marL="0" indent="0">
              <a:buNone/>
              <a:defRPr sz="1323"/>
            </a:lvl1pPr>
          </a:lstStyle>
          <a:p>
            <a:pPr lvl="0"/>
            <a:r>
              <a:rPr lang="fr-FR"/>
              <a:t>Modifier les styles du texte du masque</a:t>
            </a:r>
          </a:p>
        </p:txBody>
      </p:sp>
      <p:sp>
        <p:nvSpPr>
          <p:cNvPr id="5" name="Date Placeholder 4">
            <a:extLst>
              <a:ext uri="{FF2B5EF4-FFF2-40B4-BE49-F238E27FC236}">
                <a16:creationId xmlns:a16="http://schemas.microsoft.com/office/drawing/2014/main" id="{C6048C8F-38DB-4BA0-9BA7-1334F89D1BCF}"/>
              </a:ext>
            </a:extLst>
          </p:cNvPr>
          <p:cNvSpPr txBox="1">
            <a:spLocks noGrp="1"/>
          </p:cNvSpPr>
          <p:nvPr>
            <p:ph type="dt" sz="half" idx="7"/>
          </p:nvPr>
        </p:nvSpPr>
        <p:spPr/>
        <p:txBody>
          <a:bodyPr/>
          <a:lstStyle>
            <a:lvl1pPr>
              <a:defRPr/>
            </a:lvl1pPr>
          </a:lstStyle>
          <a:p>
            <a:pPr lvl="0"/>
            <a:endParaRPr lang="fr-FR"/>
          </a:p>
        </p:txBody>
      </p:sp>
      <p:sp>
        <p:nvSpPr>
          <p:cNvPr id="6" name="Footer Placeholder 5">
            <a:extLst>
              <a:ext uri="{FF2B5EF4-FFF2-40B4-BE49-F238E27FC236}">
                <a16:creationId xmlns:a16="http://schemas.microsoft.com/office/drawing/2014/main" id="{F7AF9A68-D9A4-4B5B-955A-8275D30C78C7}"/>
              </a:ext>
            </a:extLst>
          </p:cNvPr>
          <p:cNvSpPr txBox="1">
            <a:spLocks noGrp="1"/>
          </p:cNvSpPr>
          <p:nvPr>
            <p:ph type="ftr" sz="quarter" idx="9"/>
          </p:nvPr>
        </p:nvSpPr>
        <p:spPr/>
        <p:txBody>
          <a:bodyPr/>
          <a:lstStyle>
            <a:lvl1pPr>
              <a:defRPr/>
            </a:lvl1pPr>
          </a:lstStyle>
          <a:p>
            <a:pPr lvl="0"/>
            <a:endParaRPr lang="fr-FR"/>
          </a:p>
        </p:txBody>
      </p:sp>
      <p:sp>
        <p:nvSpPr>
          <p:cNvPr id="7" name="Slide Number Placeholder 6">
            <a:extLst>
              <a:ext uri="{FF2B5EF4-FFF2-40B4-BE49-F238E27FC236}">
                <a16:creationId xmlns:a16="http://schemas.microsoft.com/office/drawing/2014/main" id="{137C2A33-3EA9-4747-A373-B170FFF7DF03}"/>
              </a:ext>
            </a:extLst>
          </p:cNvPr>
          <p:cNvSpPr txBox="1">
            <a:spLocks noGrp="1"/>
          </p:cNvSpPr>
          <p:nvPr>
            <p:ph type="sldNum" sz="quarter" idx="8"/>
          </p:nvPr>
        </p:nvSpPr>
        <p:spPr/>
        <p:txBody>
          <a:bodyPr/>
          <a:lstStyle>
            <a:lvl1pPr>
              <a:defRPr/>
            </a:lvl1pPr>
          </a:lstStyle>
          <a:p>
            <a:pPr lvl="0"/>
            <a:fld id="{22C87234-9A91-4C7C-BCF7-30FE75654309}" type="slidenum">
              <a:t>‹N°›</a:t>
            </a:fld>
            <a:endParaRPr lang="fr-FR"/>
          </a:p>
        </p:txBody>
      </p:sp>
    </p:spTree>
    <p:extLst>
      <p:ext uri="{BB962C8B-B14F-4D97-AF65-F5344CB8AC3E}">
        <p14:creationId xmlns:p14="http://schemas.microsoft.com/office/powerpoint/2010/main" val="305119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E4BFB5-02C0-4C45-B82F-CB8D3077F68A}"/>
              </a:ext>
            </a:extLst>
          </p:cNvPr>
          <p:cNvSpPr txBox="1">
            <a:spLocks noGrp="1"/>
          </p:cNvSpPr>
          <p:nvPr>
            <p:ph type="title"/>
          </p:nvPr>
        </p:nvSpPr>
        <p:spPr>
          <a:xfrm>
            <a:off x="519726" y="569241"/>
            <a:ext cx="6520220" cy="2066589"/>
          </a:xfrm>
          <a:prstGeom prst="rect">
            <a:avLst/>
          </a:prstGeom>
          <a:noFill/>
          <a:ln>
            <a:noFill/>
          </a:ln>
        </p:spPr>
        <p:txBody>
          <a:bodyPr vert="horz" wrap="square" lIns="91440" tIns="45720" rIns="91440" bIns="45720" anchor="ctr" anchorCtr="0" compatLnSpc="1">
            <a:normAutofit/>
          </a:bodyPr>
          <a:lstStyle/>
          <a:p>
            <a:pPr lvl="0"/>
            <a:r>
              <a:rPr lang="fr-FR"/>
              <a:t>Modifiez le style du titre</a:t>
            </a:r>
            <a:endParaRPr lang="en-US"/>
          </a:p>
        </p:txBody>
      </p:sp>
      <p:sp>
        <p:nvSpPr>
          <p:cNvPr id="3" name="Text Placeholder 2">
            <a:extLst>
              <a:ext uri="{FF2B5EF4-FFF2-40B4-BE49-F238E27FC236}">
                <a16:creationId xmlns:a16="http://schemas.microsoft.com/office/drawing/2014/main" id="{AE7D7E0B-31DA-4001-8EC8-5F4A96882D44}"/>
              </a:ext>
            </a:extLst>
          </p:cNvPr>
          <p:cNvSpPr txBox="1">
            <a:spLocks noGrp="1"/>
          </p:cNvSpPr>
          <p:nvPr>
            <p:ph type="body" idx="1"/>
          </p:nvPr>
        </p:nvSpPr>
        <p:spPr>
          <a:xfrm>
            <a:off x="519726" y="2846198"/>
            <a:ext cx="6520220" cy="6783860"/>
          </a:xfrm>
          <a:prstGeom prst="rect">
            <a:avLst/>
          </a:prstGeom>
          <a:noFill/>
          <a:ln>
            <a:noFill/>
          </a:ln>
        </p:spPr>
        <p:txBody>
          <a:bodyPr vert="horz" wrap="square" lIns="91440" tIns="45720" rIns="91440" bIns="45720" anchor="t" anchorCtr="0" compatLnSpc="1">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48CBAF81-284C-4170-B57D-3E659EF05AD2}"/>
              </a:ext>
            </a:extLst>
          </p:cNvPr>
          <p:cNvSpPr txBox="1">
            <a:spLocks noGrp="1"/>
          </p:cNvSpPr>
          <p:nvPr>
            <p:ph type="dt" sz="half" idx="2"/>
          </p:nvPr>
        </p:nvSpPr>
        <p:spPr>
          <a:xfrm>
            <a:off x="519726" y="9909727"/>
            <a:ext cx="1700930" cy="569241"/>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fr-FR" sz="992" b="0" i="0" u="none" strike="noStrike" kern="1200" cap="none" spc="0" baseline="0">
                <a:solidFill>
                  <a:srgbClr val="898989"/>
                </a:solidFill>
                <a:uFillTx/>
                <a:latin typeface="Calibri"/>
              </a:defRPr>
            </a:lvl1pPr>
          </a:lstStyle>
          <a:p>
            <a:pPr lvl="0"/>
            <a:endParaRPr lang="fr-FR"/>
          </a:p>
        </p:txBody>
      </p:sp>
      <p:sp>
        <p:nvSpPr>
          <p:cNvPr id="5" name="Footer Placeholder 4">
            <a:extLst>
              <a:ext uri="{FF2B5EF4-FFF2-40B4-BE49-F238E27FC236}">
                <a16:creationId xmlns:a16="http://schemas.microsoft.com/office/drawing/2014/main" id="{59A7F56B-53BE-4F13-879D-64C34E68A68C}"/>
              </a:ext>
            </a:extLst>
          </p:cNvPr>
          <p:cNvSpPr txBox="1">
            <a:spLocks noGrp="1"/>
          </p:cNvSpPr>
          <p:nvPr>
            <p:ph type="ftr" sz="quarter" idx="3"/>
          </p:nvPr>
        </p:nvSpPr>
        <p:spPr>
          <a:xfrm>
            <a:off x="2504139" y="9909727"/>
            <a:ext cx="2551386" cy="569241"/>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fr-FR" sz="992" b="0" i="0" u="none" strike="noStrike" kern="1200" cap="none" spc="0" baseline="0">
                <a:solidFill>
                  <a:srgbClr val="898989"/>
                </a:solidFill>
                <a:uFillTx/>
                <a:latin typeface="Calibri"/>
              </a:defRPr>
            </a:lvl1pPr>
          </a:lstStyle>
          <a:p>
            <a:pPr lvl="0"/>
            <a:endParaRPr lang="fr-FR"/>
          </a:p>
        </p:txBody>
      </p:sp>
      <p:sp>
        <p:nvSpPr>
          <p:cNvPr id="6" name="Slide Number Placeholder 5">
            <a:extLst>
              <a:ext uri="{FF2B5EF4-FFF2-40B4-BE49-F238E27FC236}">
                <a16:creationId xmlns:a16="http://schemas.microsoft.com/office/drawing/2014/main" id="{F6AFCB85-43D2-462B-B985-782C1052C2ED}"/>
              </a:ext>
            </a:extLst>
          </p:cNvPr>
          <p:cNvSpPr txBox="1">
            <a:spLocks noGrp="1"/>
          </p:cNvSpPr>
          <p:nvPr>
            <p:ph type="sldNum" sz="quarter" idx="4"/>
          </p:nvPr>
        </p:nvSpPr>
        <p:spPr>
          <a:xfrm>
            <a:off x="5339017" y="9909727"/>
            <a:ext cx="1700930" cy="569241"/>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fr-FR" sz="992" b="0" i="0" u="none" strike="noStrike" kern="1200" cap="none" spc="0" baseline="0">
                <a:solidFill>
                  <a:srgbClr val="898989"/>
                </a:solidFill>
                <a:uFillTx/>
                <a:latin typeface="Calibri"/>
              </a:defRPr>
            </a:lvl1pPr>
          </a:lstStyle>
          <a:p>
            <a:pPr lvl="0"/>
            <a:fld id="{DED98C3B-3C64-4C3B-847E-265A7C19402E}"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755934" rtl="0" fontAlgn="auto" hangingPunct="1">
        <a:lnSpc>
          <a:spcPct val="90000"/>
        </a:lnSpc>
        <a:spcBef>
          <a:spcPts val="0"/>
        </a:spcBef>
        <a:spcAft>
          <a:spcPts val="0"/>
        </a:spcAft>
        <a:buNone/>
        <a:tabLst/>
        <a:defRPr lang="fr-FR" sz="3637" b="0" i="0" u="none" strike="noStrike" kern="1200" cap="none" spc="0" baseline="0">
          <a:solidFill>
            <a:srgbClr val="000000"/>
          </a:solidFill>
          <a:uFillTx/>
          <a:latin typeface="Calibri Light"/>
        </a:defRPr>
      </a:lvl1pPr>
    </p:titleStyle>
    <p:bodyStyle>
      <a:lvl1pPr marL="188988" marR="0" lvl="0" indent="-188988" algn="l" defTabSz="755934" rtl="0" fontAlgn="auto" hangingPunct="1">
        <a:lnSpc>
          <a:spcPct val="90000"/>
        </a:lnSpc>
        <a:spcBef>
          <a:spcPts val="825"/>
        </a:spcBef>
        <a:spcAft>
          <a:spcPts val="0"/>
        </a:spcAft>
        <a:buSzPct val="100000"/>
        <a:buFont typeface="Arial" pitchFamily="34"/>
        <a:buChar char="•"/>
        <a:tabLst/>
        <a:defRPr lang="fr-FR" sz="2315" b="0" i="0" u="none" strike="noStrike" kern="1200" cap="none" spc="0" baseline="0">
          <a:solidFill>
            <a:srgbClr val="000000"/>
          </a:solidFill>
          <a:uFillTx/>
          <a:latin typeface="Calibri"/>
        </a:defRPr>
      </a:lvl1pPr>
      <a:lvl2pPr marL="566955" marR="0" lvl="1" indent="-188988" algn="l" defTabSz="755934" rtl="0" fontAlgn="auto" hangingPunct="1">
        <a:lnSpc>
          <a:spcPct val="90000"/>
        </a:lnSpc>
        <a:spcBef>
          <a:spcPts val="415"/>
        </a:spcBef>
        <a:spcAft>
          <a:spcPts val="0"/>
        </a:spcAft>
        <a:buSzPct val="100000"/>
        <a:buFont typeface="Arial" pitchFamily="34"/>
        <a:buChar char="•"/>
        <a:tabLst/>
        <a:defRPr lang="fr-FR" sz="1984" b="0" i="0" u="none" strike="noStrike" kern="1200" cap="none" spc="0" baseline="0">
          <a:solidFill>
            <a:srgbClr val="000000"/>
          </a:solidFill>
          <a:uFillTx/>
          <a:latin typeface="Calibri"/>
        </a:defRPr>
      </a:lvl2pPr>
      <a:lvl3pPr marL="944913" marR="0" lvl="2" indent="-188988" algn="l" defTabSz="755934" rtl="0" fontAlgn="auto" hangingPunct="1">
        <a:lnSpc>
          <a:spcPct val="90000"/>
        </a:lnSpc>
        <a:spcBef>
          <a:spcPts val="415"/>
        </a:spcBef>
        <a:spcAft>
          <a:spcPts val="0"/>
        </a:spcAft>
        <a:buSzPct val="100000"/>
        <a:buFont typeface="Arial" pitchFamily="34"/>
        <a:buChar char="•"/>
        <a:tabLst/>
        <a:defRPr lang="fr-FR" sz="1653" b="0" i="0" u="none" strike="noStrike" kern="1200" cap="none" spc="0" baseline="0">
          <a:solidFill>
            <a:srgbClr val="000000"/>
          </a:solidFill>
          <a:uFillTx/>
          <a:latin typeface="Calibri"/>
        </a:defRPr>
      </a:lvl3pPr>
      <a:lvl4pPr marL="1322880" marR="0" lvl="3" indent="-188988" algn="l" defTabSz="755934" rtl="0" fontAlgn="auto" hangingPunct="1">
        <a:lnSpc>
          <a:spcPct val="90000"/>
        </a:lnSpc>
        <a:spcBef>
          <a:spcPts val="415"/>
        </a:spcBef>
        <a:spcAft>
          <a:spcPts val="0"/>
        </a:spcAft>
        <a:buSzPct val="100000"/>
        <a:buFont typeface="Arial" pitchFamily="34"/>
        <a:buChar char="•"/>
        <a:tabLst/>
        <a:defRPr lang="fr-FR" sz="1488" b="0" i="0" u="none" strike="noStrike" kern="1200" cap="none" spc="0" baseline="0">
          <a:solidFill>
            <a:srgbClr val="000000"/>
          </a:solidFill>
          <a:uFillTx/>
          <a:latin typeface="Calibri"/>
        </a:defRPr>
      </a:lvl4pPr>
      <a:lvl5pPr marL="1700857" marR="0" lvl="4" indent="-188988" algn="l" defTabSz="755934" rtl="0" fontAlgn="auto" hangingPunct="1">
        <a:lnSpc>
          <a:spcPct val="90000"/>
        </a:lnSpc>
        <a:spcBef>
          <a:spcPts val="415"/>
        </a:spcBef>
        <a:spcAft>
          <a:spcPts val="0"/>
        </a:spcAft>
        <a:buSzPct val="100000"/>
        <a:buFont typeface="Arial" pitchFamily="34"/>
        <a:buChar char="•"/>
        <a:tabLst/>
        <a:defRPr lang="fr-FR" sz="1488"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bsv-paca.fr/inscription" TargetMode="External"/><Relationship Id="rId13" Type="http://schemas.openxmlformats.org/officeDocument/2006/relationships/hyperlink" Target="mailto:rgiovinazzo@sonito.fr" TargetMode="External"/><Relationship Id="rId18" Type="http://schemas.openxmlformats.org/officeDocument/2006/relationships/image" Target="../media/image9.png"/><Relationship Id="rId3" Type="http://schemas.openxmlformats.org/officeDocument/2006/relationships/hyperlink" Target="Note%20nationale%20abeille%20reglementation%20version%20consolid&#233;e_04-2023_vf.pdf" TargetMode="External"/><Relationship Id="rId7" Type="http://schemas.openxmlformats.org/officeDocument/2006/relationships/image" Target="../media/image4.jpeg"/><Relationship Id="rId12" Type="http://schemas.openxmlformats.org/officeDocument/2006/relationships/image" Target="../media/image6.jpeg"/><Relationship Id="rId17" Type="http://schemas.openxmlformats.org/officeDocument/2006/relationships/image" Target="../media/image8.png"/><Relationship Id="rId2" Type="http://schemas.openxmlformats.org/officeDocument/2006/relationships/image" Target="../media/image1.jpeg"/><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5.jpeg"/><Relationship Id="rId5" Type="http://schemas.openxmlformats.org/officeDocument/2006/relationships/image" Target="../media/image2.png"/><Relationship Id="rId15" Type="http://schemas.openxmlformats.org/officeDocument/2006/relationships/hyperlink" Target="mailto:contact@paca.chambagri.fr" TargetMode="External"/><Relationship Id="rId10" Type="http://schemas.openxmlformats.org/officeDocument/2006/relationships/hyperlink" Target="http://draaf.paca.agriculture.gouv.fr/Bulletin-de-Sante-du-Vegetal-BSV" TargetMode="External"/><Relationship Id="rId4" Type="http://schemas.openxmlformats.org/officeDocument/2006/relationships/hyperlink" Target="https://ecophytopic.fr/sites/default/files/2023-05/Note%20Flore%20BORDS%20de%20CHAMPS%20BSV-Biodiv%20-%20131022%20V5.2.pdf" TargetMode="External"/><Relationship Id="rId9" Type="http://schemas.openxmlformats.org/officeDocument/2006/relationships/hyperlink" Target="mailto:bsv@paca.chambagri.fr" TargetMode="External"/><Relationship Id="rId14" Type="http://schemas.openxmlformats.org/officeDocument/2006/relationships/hyperlink" Target="mailto:cboudot.sonito@gmail.com"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hyperlink" Target="mailto:bsv@paca.chambagri.fr" TargetMode="External"/><Relationship Id="rId3" Type="http://schemas.openxmlformats.org/officeDocument/2006/relationships/image" Target="../media/image10.png"/><Relationship Id="rId7" Type="http://schemas.openxmlformats.org/officeDocument/2006/relationships/hyperlink" Target="http://www.bsv-paca.fr/inscription" TargetMode="Externa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hyperlink" Target="http://draaf.paca.agriculture.gouv.fr/Bulletin-de-Sante-du-Vegetal-BSV"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43">
    <p:spTree>
      <p:nvGrpSpPr>
        <p:cNvPr id="1" name=""/>
        <p:cNvGrpSpPr/>
        <p:nvPr/>
      </p:nvGrpSpPr>
      <p:grpSpPr>
        <a:xfrm>
          <a:off x="0" y="0"/>
          <a:ext cx="0" cy="0"/>
          <a:chOff x="0" y="0"/>
          <a:chExt cx="0" cy="0"/>
        </a:xfrm>
      </p:grpSpPr>
      <p:pic>
        <p:nvPicPr>
          <p:cNvPr id="2" name="Image 19" descr="Une image contenant légume, tomate&#10;&#10;Description générée avec un niveau de confiance très élevé">
            <a:extLst>
              <a:ext uri="{FF2B5EF4-FFF2-40B4-BE49-F238E27FC236}">
                <a16:creationId xmlns:a16="http://schemas.microsoft.com/office/drawing/2014/main" id="{A51FF835-2E68-44D8-9712-7249E58B0640}"/>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4489"/>
            <a:ext cx="7559673" cy="2681999"/>
          </a:xfrm>
          <a:prstGeom prst="rect">
            <a:avLst/>
          </a:prstGeom>
          <a:noFill/>
          <a:ln cap="flat">
            <a:noFill/>
          </a:ln>
        </p:spPr>
      </p:pic>
      <p:cxnSp>
        <p:nvCxnSpPr>
          <p:cNvPr id="3" name="Connecteur droit 13">
            <a:extLst>
              <a:ext uri="{FF2B5EF4-FFF2-40B4-BE49-F238E27FC236}">
                <a16:creationId xmlns:a16="http://schemas.microsoft.com/office/drawing/2014/main" id="{906861E0-BEB7-4807-9DB5-E090621D2AF7}"/>
              </a:ext>
            </a:extLst>
          </p:cNvPr>
          <p:cNvCxnSpPr/>
          <p:nvPr/>
        </p:nvCxnSpPr>
        <p:spPr>
          <a:xfrm>
            <a:off x="2678323" y="2824490"/>
            <a:ext cx="0" cy="7867324"/>
          </a:xfrm>
          <a:prstGeom prst="straightConnector1">
            <a:avLst/>
          </a:prstGeom>
          <a:noFill/>
          <a:ln w="19046" cap="flat">
            <a:solidFill>
              <a:srgbClr val="2FB497"/>
            </a:solidFill>
            <a:prstDash val="solid"/>
            <a:miter/>
          </a:ln>
        </p:spPr>
      </p:cxnSp>
      <p:sp>
        <p:nvSpPr>
          <p:cNvPr id="4" name="ZoneTexte 16">
            <a:extLst>
              <a:ext uri="{FF2B5EF4-FFF2-40B4-BE49-F238E27FC236}">
                <a16:creationId xmlns:a16="http://schemas.microsoft.com/office/drawing/2014/main" id="{F50DFFD1-A82D-4BD3-A182-7FE01D6392CB}"/>
              </a:ext>
            </a:extLst>
          </p:cNvPr>
          <p:cNvSpPr txBox="1"/>
          <p:nvPr/>
        </p:nvSpPr>
        <p:spPr>
          <a:xfrm>
            <a:off x="966539" y="1133691"/>
            <a:ext cx="5658663" cy="830997"/>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4800" b="1" i="0" u="none" strike="noStrike" kern="1200" cap="none" spc="0" baseline="0">
                <a:solidFill>
                  <a:srgbClr val="FFFFFF"/>
                </a:solidFill>
                <a:effectLst>
                  <a:outerShdw dist="38096" dir="2700000">
                    <a:srgbClr val="000000"/>
                  </a:outerShdw>
                </a:effectLst>
                <a:uFillTx/>
                <a:latin typeface="Calibri"/>
              </a:rPr>
              <a:t>Tomate d’industrie</a:t>
            </a:r>
          </a:p>
        </p:txBody>
      </p:sp>
      <p:sp>
        <p:nvSpPr>
          <p:cNvPr id="5" name="ZoneTexte 19">
            <a:extLst>
              <a:ext uri="{FF2B5EF4-FFF2-40B4-BE49-F238E27FC236}">
                <a16:creationId xmlns:a16="http://schemas.microsoft.com/office/drawing/2014/main" id="{2EB9F653-DB77-41B2-9B68-2B3B93BFC710}"/>
              </a:ext>
            </a:extLst>
          </p:cNvPr>
          <p:cNvSpPr txBox="1"/>
          <p:nvPr/>
        </p:nvSpPr>
        <p:spPr>
          <a:xfrm>
            <a:off x="0" y="2824490"/>
            <a:ext cx="2700003" cy="523219"/>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i="0" u="none" strike="noStrike" kern="1200" cap="none" spc="0" baseline="0" dirty="0">
                <a:solidFill>
                  <a:srgbClr val="262626"/>
                </a:solidFill>
                <a:uFillTx/>
                <a:latin typeface="Arial" pitchFamily="34"/>
                <a:cs typeface="Arial" pitchFamily="34"/>
              </a:rPr>
              <a:t>n°3</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400" b="1" dirty="0">
                <a:solidFill>
                  <a:srgbClr val="262626"/>
                </a:solidFill>
                <a:latin typeface="Arial" pitchFamily="34"/>
                <a:cs typeface="Arial" pitchFamily="34"/>
              </a:rPr>
              <a:t>5 juin </a:t>
            </a:r>
            <a:r>
              <a:rPr lang="fr-FR" sz="1400" b="1" i="0" u="none" strike="noStrike" kern="1200" cap="none" spc="0" baseline="0" dirty="0">
                <a:solidFill>
                  <a:srgbClr val="262626"/>
                </a:solidFill>
                <a:uFillTx/>
                <a:latin typeface="Arial" pitchFamily="34"/>
                <a:cs typeface="Arial" pitchFamily="34"/>
              </a:rPr>
              <a:t>2023</a:t>
            </a:r>
          </a:p>
        </p:txBody>
      </p:sp>
      <p:sp>
        <p:nvSpPr>
          <p:cNvPr id="6" name="ZoneTexte 22">
            <a:extLst>
              <a:ext uri="{FF2B5EF4-FFF2-40B4-BE49-F238E27FC236}">
                <a16:creationId xmlns:a16="http://schemas.microsoft.com/office/drawing/2014/main" id="{ED84DA9B-1D4D-433F-A888-AF8D4FE3C095}"/>
              </a:ext>
            </a:extLst>
          </p:cNvPr>
          <p:cNvSpPr txBox="1"/>
          <p:nvPr/>
        </p:nvSpPr>
        <p:spPr>
          <a:xfrm>
            <a:off x="2905829" y="2774703"/>
            <a:ext cx="4464000" cy="629403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3000"/>
              </a:spcAft>
              <a:buNone/>
              <a:tabLst/>
              <a:defRPr sz="1800" b="0" i="0" u="none" strike="noStrike" kern="0" cap="none" spc="0" baseline="0">
                <a:solidFill>
                  <a:srgbClr val="000000"/>
                </a:solidFill>
                <a:uFillTx/>
              </a:defRPr>
            </a:pPr>
            <a:r>
              <a:rPr lang="fr-FR" sz="1800" b="1" i="0" u="none" strike="noStrike" kern="1200" cap="all" spc="0" baseline="0" dirty="0">
                <a:solidFill>
                  <a:srgbClr val="000000"/>
                </a:solidFill>
                <a:uFillTx/>
                <a:latin typeface="Arial" pitchFamily="34"/>
                <a:cs typeface="Arial" pitchFamily="34"/>
              </a:rPr>
              <a:t>Au sommaire de ce numéro</a:t>
            </a:r>
            <a:endParaRPr lang="fr-FR" sz="1600" b="1" i="0" u="none" strike="noStrike" kern="1200" cap="none" spc="0" baseline="0" dirty="0">
              <a:solidFill>
                <a:srgbClr val="F50689"/>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600" b="1" i="0" u="none" strike="noStrike" kern="0" cap="none" spc="0" baseline="0" dirty="0">
                <a:solidFill>
                  <a:srgbClr val="E9425C"/>
                </a:solidFill>
                <a:uFillTx/>
                <a:latin typeface="Arial" pitchFamily="34"/>
                <a:cs typeface="Arial" pitchFamily="34"/>
              </a:rPr>
              <a:t>Climatologie</a:t>
            </a:r>
          </a:p>
          <a:p>
            <a:pPr marL="171450" indent="-171450" algn="just">
              <a:spcAft>
                <a:spcPts val="2400"/>
              </a:spcAft>
              <a:buSzPct val="100000"/>
              <a:buFontTx/>
              <a:buChar char="-"/>
              <a:defRPr sz="1800" b="0" i="0" u="none" strike="noStrike" kern="0" cap="none" spc="0" baseline="0">
                <a:solidFill>
                  <a:srgbClr val="000000"/>
                </a:solidFill>
                <a:uFillTx/>
              </a:defRPr>
            </a:pPr>
            <a:r>
              <a:rPr lang="fr-FR" sz="1200" kern="0" dirty="0">
                <a:solidFill>
                  <a:srgbClr val="000000"/>
                </a:solidFill>
                <a:latin typeface="Arial" pitchFamily="34"/>
                <a:cs typeface="Arial" pitchFamily="34"/>
              </a:rPr>
              <a:t>Comme nous l’avions dit la semaine dernière, les impacts des orages sont des portes d’entrée aux maladies comme la bactériose notamment mais aussi le mildiou. </a:t>
            </a:r>
            <a:r>
              <a:rPr lang="fr-FR" sz="1200" b="1" kern="0" dirty="0">
                <a:solidFill>
                  <a:srgbClr val="000000"/>
                </a:solidFill>
                <a:latin typeface="Arial" pitchFamily="34"/>
                <a:cs typeface="Arial" pitchFamily="34"/>
              </a:rPr>
              <a:t>C’est ce dernier qui a été observé sur la zone de Tarascon. </a:t>
            </a:r>
            <a:endParaRPr lang="fr-FR" sz="1200" b="1" kern="0" dirty="0">
              <a:solidFill>
                <a:srgbClr val="000000"/>
              </a:solidFill>
              <a:highlight>
                <a:srgbClr val="FFFF00"/>
              </a:highlight>
              <a:latin typeface="Arial" pitchFamily="34"/>
              <a:cs typeface="Arial" pitchFamily="34"/>
            </a:endParaRPr>
          </a:p>
          <a:p>
            <a:pPr algn="just">
              <a:buSzPct val="100000"/>
              <a:defRPr sz="1800" b="0" i="0" u="none" strike="noStrike" kern="0" cap="none" spc="0" baseline="0">
                <a:solidFill>
                  <a:srgbClr val="000000"/>
                </a:solidFill>
                <a:uFillTx/>
              </a:defRPr>
            </a:pPr>
            <a:r>
              <a:rPr lang="fr-FR" sz="1600" b="1" i="0" u="none" strike="noStrike" kern="0" cap="none" spc="0" baseline="0" dirty="0">
                <a:solidFill>
                  <a:srgbClr val="E9425C"/>
                </a:solidFill>
                <a:uFillTx/>
                <a:latin typeface="Arial" pitchFamily="34"/>
                <a:cs typeface="Arial" pitchFamily="34"/>
              </a:rPr>
              <a:t>Maladies</a:t>
            </a:r>
          </a:p>
          <a:p>
            <a:pPr marL="171450" indent="-171450" algn="just">
              <a:spcAft>
                <a:spcPts val="2400"/>
              </a:spcAft>
              <a:buSzPct val="100000"/>
              <a:buFontTx/>
              <a:buChar char="-"/>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Mildiou : </a:t>
            </a:r>
            <a:r>
              <a:rPr lang="fr-FR" sz="1200" kern="0" dirty="0">
                <a:solidFill>
                  <a:srgbClr val="000000"/>
                </a:solidFill>
                <a:latin typeface="Arial" pitchFamily="34"/>
                <a:cs typeface="Arial" pitchFamily="34"/>
              </a:rPr>
              <a:t>la </a:t>
            </a:r>
            <a:r>
              <a:rPr lang="fr-FR" sz="1200" b="1" kern="0" dirty="0">
                <a:solidFill>
                  <a:srgbClr val="0000FF"/>
                </a:solidFill>
                <a:latin typeface="Arial" pitchFamily="34"/>
                <a:cs typeface="Arial" pitchFamily="34"/>
              </a:rPr>
              <a:t>présence de mildiou est avérée sur le tarasconnais sur les plantations les plus précoces</a:t>
            </a:r>
            <a:r>
              <a:rPr lang="fr-FR" sz="1200" b="1" kern="0" dirty="0">
                <a:solidFill>
                  <a:srgbClr val="000000"/>
                </a:solidFill>
                <a:latin typeface="Arial" pitchFamily="34"/>
                <a:cs typeface="Arial" pitchFamily="34"/>
              </a:rPr>
              <a:t>, </a:t>
            </a:r>
            <a:r>
              <a:rPr lang="fr-FR" sz="1200" kern="0" dirty="0">
                <a:solidFill>
                  <a:srgbClr val="000000"/>
                </a:solidFill>
                <a:latin typeface="Arial" pitchFamily="34"/>
                <a:cs typeface="Arial" pitchFamily="34"/>
              </a:rPr>
              <a:t>et cela correspond  au 4</a:t>
            </a:r>
            <a:r>
              <a:rPr lang="fr-FR" sz="1200" kern="0" baseline="30000" dirty="0">
                <a:solidFill>
                  <a:srgbClr val="000000"/>
                </a:solidFill>
                <a:latin typeface="Arial" pitchFamily="34"/>
                <a:cs typeface="Arial" pitchFamily="34"/>
              </a:rPr>
              <a:t>ème</a:t>
            </a:r>
            <a:r>
              <a:rPr lang="fr-FR" sz="1200" kern="0" dirty="0">
                <a:solidFill>
                  <a:srgbClr val="000000"/>
                </a:solidFill>
                <a:latin typeface="Arial" pitchFamily="34"/>
                <a:cs typeface="Arial" pitchFamily="34"/>
              </a:rPr>
              <a:t> cycle avec les orages supplémentaires reçus depuis une semaine. Le </a:t>
            </a:r>
            <a:r>
              <a:rPr lang="fr-FR" sz="1200" b="1" kern="0" dirty="0">
                <a:solidFill>
                  <a:srgbClr val="000000"/>
                </a:solidFill>
                <a:latin typeface="Arial" pitchFamily="34"/>
                <a:cs typeface="Arial" pitchFamily="34"/>
              </a:rPr>
              <a:t>risque est donc très fort </a:t>
            </a:r>
            <a:r>
              <a:rPr lang="fr-FR" sz="1200" kern="0" dirty="0">
                <a:solidFill>
                  <a:srgbClr val="000000"/>
                </a:solidFill>
                <a:latin typeface="Arial" pitchFamily="34"/>
                <a:cs typeface="Arial" pitchFamily="34"/>
              </a:rPr>
              <a:t>en fonction des pluies depuis une semaine et celles annoncées.</a:t>
            </a:r>
          </a:p>
          <a:p>
            <a:pPr marL="171450" indent="-171450" algn="just">
              <a:spcAft>
                <a:spcPts val="2400"/>
              </a:spcAft>
              <a:buSzPct val="100000"/>
              <a:buFontTx/>
              <a:buChar char="-"/>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Bactériose : </a:t>
            </a:r>
            <a:r>
              <a:rPr lang="fr-FR" sz="1200" kern="0" dirty="0">
                <a:solidFill>
                  <a:srgbClr val="000000"/>
                </a:solidFill>
                <a:latin typeface="Arial" pitchFamily="34"/>
                <a:cs typeface="Arial" pitchFamily="34"/>
              </a:rPr>
              <a:t>Risque toujours avéré en fonction des orages.</a:t>
            </a:r>
            <a:endParaRPr lang="fr-FR" sz="1600" b="1" i="0" u="none" strike="noStrike" kern="0" cap="none" spc="0" baseline="0" dirty="0">
              <a:solidFill>
                <a:srgbClr val="E9425C"/>
              </a:solidFill>
              <a:uFillTx/>
              <a:latin typeface="Arial" pitchFamily="34"/>
              <a:cs typeface="Arial" pitchFamily="34"/>
            </a:endParaRPr>
          </a:p>
          <a:p>
            <a:pPr algn="just">
              <a:buSzPct val="100000"/>
              <a:defRPr sz="1800" b="0" i="0" u="none" strike="noStrike" kern="0" cap="none" spc="0" baseline="0">
                <a:solidFill>
                  <a:srgbClr val="000000"/>
                </a:solidFill>
                <a:uFillTx/>
              </a:defRPr>
            </a:pPr>
            <a:r>
              <a:rPr lang="fr-FR" sz="1600" b="1" i="0" u="none" strike="noStrike" kern="0" cap="none" spc="0" baseline="0" dirty="0">
                <a:solidFill>
                  <a:srgbClr val="E9425C"/>
                </a:solidFill>
                <a:uFillTx/>
                <a:latin typeface="Arial" pitchFamily="34"/>
                <a:cs typeface="Arial" pitchFamily="34"/>
              </a:rPr>
              <a:t>Ravageurs</a:t>
            </a:r>
          </a:p>
          <a:p>
            <a:pPr marL="171450" lvl="0" indent="-171450" algn="just">
              <a:spcAft>
                <a:spcPts val="2400"/>
              </a:spcAft>
              <a:buSzPct val="100000"/>
              <a:buChar char="-"/>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Thrips : </a:t>
            </a:r>
            <a:r>
              <a:rPr lang="fr-FR" sz="1200" kern="0" dirty="0">
                <a:solidFill>
                  <a:srgbClr val="000000"/>
                </a:solidFill>
                <a:latin typeface="Arial" pitchFamily="34"/>
                <a:cs typeface="Arial" pitchFamily="34"/>
              </a:rPr>
              <a:t>Observations sur toutes les zones du 13 et 84..</a:t>
            </a:r>
          </a:p>
          <a:p>
            <a:pPr algn="just">
              <a:buSzPct val="100000"/>
              <a:defRPr sz="1800" b="0" i="0" u="none" strike="noStrike" kern="0" cap="none" spc="0" baseline="0">
                <a:solidFill>
                  <a:srgbClr val="000000"/>
                </a:solidFill>
                <a:uFillTx/>
              </a:defRPr>
            </a:pPr>
            <a:r>
              <a:rPr lang="fr-FR" sz="1600" b="1" i="0" u="none" strike="noStrike" kern="0" cap="none" spc="0" baseline="0" dirty="0">
                <a:solidFill>
                  <a:srgbClr val="E9425C"/>
                </a:solidFill>
                <a:uFillTx/>
                <a:latin typeface="Arial" pitchFamily="34"/>
                <a:cs typeface="Arial" pitchFamily="34"/>
              </a:rPr>
              <a:t>Adventices</a:t>
            </a:r>
          </a:p>
          <a:p>
            <a:pPr marL="171450" lvl="0" indent="-171450" algn="just">
              <a:spcAft>
                <a:spcPts val="2400"/>
              </a:spcAft>
              <a:buSzPct val="100000"/>
              <a:buChar char="-"/>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Des levées importantes à la suite </a:t>
            </a:r>
            <a:r>
              <a:rPr lang="fr-FR" sz="1200" kern="0" dirty="0">
                <a:solidFill>
                  <a:srgbClr val="000000"/>
                </a:solidFill>
                <a:latin typeface="Arial" pitchFamily="34"/>
                <a:cs typeface="Arial" pitchFamily="34"/>
              </a:rPr>
              <a:t>des orages.</a:t>
            </a:r>
          </a:p>
          <a:p>
            <a:pPr lvl="0" algn="just">
              <a:buSzPct val="100000"/>
              <a:defRPr sz="1800" b="0" i="0" u="none" strike="noStrike" kern="0" cap="none" spc="0" baseline="0">
                <a:solidFill>
                  <a:srgbClr val="000000"/>
                </a:solidFill>
                <a:uFillTx/>
              </a:defRPr>
            </a:pPr>
            <a:r>
              <a:rPr lang="fr-FR" sz="1600" b="1" kern="0" dirty="0">
                <a:solidFill>
                  <a:srgbClr val="E9425C"/>
                </a:solidFill>
                <a:latin typeface="Arial" pitchFamily="34"/>
                <a:cs typeface="Arial" pitchFamily="34"/>
              </a:rPr>
              <a:t>Notes nationales</a:t>
            </a:r>
          </a:p>
          <a:p>
            <a:pPr lvl="0" algn="just">
              <a:buSzPct val="100000"/>
              <a:defRPr sz="1800" b="0" i="0" u="none" strike="noStrike" kern="0" cap="none" spc="0" baseline="0">
                <a:solidFill>
                  <a:srgbClr val="000000"/>
                </a:solidFill>
                <a:uFillTx/>
              </a:defRPr>
            </a:pPr>
            <a:r>
              <a:rPr lang="fr-FR" sz="1200" kern="0" dirty="0">
                <a:solidFill>
                  <a:srgbClr val="000000"/>
                </a:solidFill>
                <a:latin typeface="Arial" pitchFamily="34"/>
                <a:cs typeface="Arial" pitchFamily="34"/>
                <a:hlinkClick r:id="rId3" action="ppaction://hlinkfile"/>
              </a:rPr>
              <a:t>« Abeille- pollinisateurs: des auxiliaires à préserver »</a:t>
            </a:r>
            <a:endParaRPr lang="fr-FR" sz="1200" kern="0" dirty="0">
              <a:solidFill>
                <a:srgbClr val="000000"/>
              </a:solidFill>
              <a:latin typeface="Arial" pitchFamily="34"/>
              <a:cs typeface="Arial" pitchFamily="34"/>
            </a:endParaRPr>
          </a:p>
          <a:p>
            <a:pPr lvl="0" algn="just">
              <a:buSzPct val="100000"/>
              <a:defRPr sz="1800" b="0" i="0" u="none" strike="noStrike" kern="0" cap="none" spc="0" baseline="0">
                <a:solidFill>
                  <a:srgbClr val="000000"/>
                </a:solidFill>
                <a:uFillTx/>
              </a:defRPr>
            </a:pPr>
            <a:r>
              <a:rPr lang="fr-FR" sz="1200" kern="0" dirty="0">
                <a:solidFill>
                  <a:srgbClr val="000000"/>
                </a:solidFill>
                <a:latin typeface="Arial" pitchFamily="34"/>
                <a:cs typeface="Arial" pitchFamily="34"/>
                <a:hlinkClick r:id="rId4"/>
              </a:rPr>
              <a:t>« Flore des bords de champs et santé des agro-système »</a:t>
            </a:r>
            <a:endParaRPr lang="fr-FR" sz="1200" kern="0" dirty="0">
              <a:solidFill>
                <a:srgbClr val="000000"/>
              </a:solidFill>
              <a:latin typeface="Arial" pitchFamily="34"/>
              <a:cs typeface="Arial" pitchFamily="34"/>
            </a:endParaRPr>
          </a:p>
        </p:txBody>
      </p:sp>
      <p:pic>
        <p:nvPicPr>
          <p:cNvPr id="7" name="Picture 25911">
            <a:extLst>
              <a:ext uri="{FF2B5EF4-FFF2-40B4-BE49-F238E27FC236}">
                <a16:creationId xmlns:a16="http://schemas.microsoft.com/office/drawing/2014/main" id="{EC7BF8B4-43EB-48CB-8821-81BEBCEAB7C7}"/>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4431090" y="9910541"/>
            <a:ext cx="706739" cy="625294"/>
          </a:xfrm>
          <a:prstGeom prst="rect">
            <a:avLst/>
          </a:prstGeom>
          <a:noFill/>
          <a:ln cap="flat">
            <a:noFill/>
          </a:ln>
        </p:spPr>
      </p:pic>
      <p:pic>
        <p:nvPicPr>
          <p:cNvPr id="8" name="Picture 534">
            <a:extLst>
              <a:ext uri="{FF2B5EF4-FFF2-40B4-BE49-F238E27FC236}">
                <a16:creationId xmlns:a16="http://schemas.microsoft.com/office/drawing/2014/main" id="{A0936BAB-3C5D-4A9D-A84E-075D707F5CFA}"/>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835435" y="9972071"/>
            <a:ext cx="511049" cy="492879"/>
          </a:xfrm>
          <a:prstGeom prst="rect">
            <a:avLst/>
          </a:prstGeom>
          <a:noFill/>
          <a:ln cap="flat">
            <a:noFill/>
          </a:ln>
        </p:spPr>
      </p:pic>
      <p:pic>
        <p:nvPicPr>
          <p:cNvPr id="9" name="Picture 536">
            <a:extLst>
              <a:ext uri="{FF2B5EF4-FFF2-40B4-BE49-F238E27FC236}">
                <a16:creationId xmlns:a16="http://schemas.microsoft.com/office/drawing/2014/main" id="{BA33040E-DFB1-49B8-AC9D-21AAD8660CBD}"/>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087873" y="10021156"/>
            <a:ext cx="441444" cy="357887"/>
          </a:xfrm>
          <a:prstGeom prst="rect">
            <a:avLst/>
          </a:prstGeom>
          <a:noFill/>
          <a:ln cap="flat">
            <a:noFill/>
          </a:ln>
        </p:spPr>
      </p:pic>
      <p:sp>
        <p:nvSpPr>
          <p:cNvPr id="10" name="ZoneTexte 23">
            <a:hlinkClick r:id="rId8"/>
            <a:extLst>
              <a:ext uri="{FF2B5EF4-FFF2-40B4-BE49-F238E27FC236}">
                <a16:creationId xmlns:a16="http://schemas.microsoft.com/office/drawing/2014/main" id="{0BC9F5CA-481E-4D4D-AC77-8D0DB3EC6B30}"/>
              </a:ext>
            </a:extLst>
          </p:cNvPr>
          <p:cNvSpPr txBox="1"/>
          <p:nvPr/>
        </p:nvSpPr>
        <p:spPr>
          <a:xfrm>
            <a:off x="3496281" y="10147791"/>
            <a:ext cx="1021238" cy="23083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a:solidFill>
                  <a:srgbClr val="000000"/>
                </a:solidFill>
                <a:uFillTx/>
                <a:latin typeface="Arial" pitchFamily="34"/>
                <a:cs typeface="Arial" pitchFamily="34"/>
              </a:rPr>
              <a:t>Vous abonner</a:t>
            </a:r>
          </a:p>
        </p:txBody>
      </p:sp>
      <p:sp>
        <p:nvSpPr>
          <p:cNvPr id="11" name="ZoneTexte 28">
            <a:hlinkClick r:id="rId9"/>
            <a:extLst>
              <a:ext uri="{FF2B5EF4-FFF2-40B4-BE49-F238E27FC236}">
                <a16:creationId xmlns:a16="http://schemas.microsoft.com/office/drawing/2014/main" id="{FAFCCBBD-A61A-4FBB-902A-74A0BCE8BE55}"/>
              </a:ext>
            </a:extLst>
          </p:cNvPr>
          <p:cNvSpPr txBox="1"/>
          <p:nvPr/>
        </p:nvSpPr>
        <p:spPr>
          <a:xfrm>
            <a:off x="5029355" y="9964600"/>
            <a:ext cx="1021238" cy="50783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a:solidFill>
                  <a:srgbClr val="000000"/>
                </a:solidFill>
                <a:uFillTx/>
                <a:latin typeface="Arial" pitchFamily="34"/>
                <a:cs typeface="Arial" pitchFamily="34"/>
              </a:rPr>
              <a:t>Devenir observateur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a:solidFill>
                  <a:srgbClr val="000000"/>
                </a:solidFill>
                <a:uFillTx/>
                <a:latin typeface="Arial" pitchFamily="34"/>
                <a:cs typeface="Arial" pitchFamily="34"/>
              </a:rPr>
              <a:t>&amp; contact</a:t>
            </a:r>
          </a:p>
        </p:txBody>
      </p:sp>
      <p:sp>
        <p:nvSpPr>
          <p:cNvPr id="12" name="ZoneTexte 29">
            <a:hlinkClick r:id="rId10"/>
            <a:extLst>
              <a:ext uri="{FF2B5EF4-FFF2-40B4-BE49-F238E27FC236}">
                <a16:creationId xmlns:a16="http://schemas.microsoft.com/office/drawing/2014/main" id="{8C0BB5E3-FCED-4BC8-95C3-A22743E111E7}"/>
              </a:ext>
            </a:extLst>
          </p:cNvPr>
          <p:cNvSpPr txBox="1"/>
          <p:nvPr/>
        </p:nvSpPr>
        <p:spPr>
          <a:xfrm>
            <a:off x="6297664" y="10067900"/>
            <a:ext cx="1021238"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a:solidFill>
                  <a:srgbClr val="000000"/>
                </a:solidFill>
                <a:uFillTx/>
                <a:latin typeface="Arial" pitchFamily="34"/>
                <a:cs typeface="Arial" pitchFamily="34"/>
              </a:rPr>
              <a:t>Tous les BSV PACA</a:t>
            </a:r>
          </a:p>
        </p:txBody>
      </p:sp>
      <p:cxnSp>
        <p:nvCxnSpPr>
          <p:cNvPr id="13" name="Connecteur droit 30">
            <a:extLst>
              <a:ext uri="{FF2B5EF4-FFF2-40B4-BE49-F238E27FC236}">
                <a16:creationId xmlns:a16="http://schemas.microsoft.com/office/drawing/2014/main" id="{106DAF62-B2E2-4024-AAC8-2D527E4E0F74}"/>
              </a:ext>
            </a:extLst>
          </p:cNvPr>
          <p:cNvCxnSpPr/>
          <p:nvPr/>
        </p:nvCxnSpPr>
        <p:spPr>
          <a:xfrm>
            <a:off x="4395941" y="10147791"/>
            <a:ext cx="0" cy="209553"/>
          </a:xfrm>
          <a:prstGeom prst="straightConnector1">
            <a:avLst/>
          </a:prstGeom>
          <a:noFill/>
          <a:ln w="19046" cap="flat">
            <a:solidFill>
              <a:srgbClr val="262626"/>
            </a:solidFill>
            <a:prstDash val="solid"/>
            <a:miter/>
          </a:ln>
        </p:spPr>
      </p:cxnSp>
      <p:cxnSp>
        <p:nvCxnSpPr>
          <p:cNvPr id="14" name="Connecteur droit 32">
            <a:extLst>
              <a:ext uri="{FF2B5EF4-FFF2-40B4-BE49-F238E27FC236}">
                <a16:creationId xmlns:a16="http://schemas.microsoft.com/office/drawing/2014/main" id="{09549D84-D0CB-4467-BBE9-D5FCDD69A950}"/>
              </a:ext>
            </a:extLst>
          </p:cNvPr>
          <p:cNvCxnSpPr/>
          <p:nvPr/>
        </p:nvCxnSpPr>
        <p:spPr>
          <a:xfrm>
            <a:off x="5843464" y="10158435"/>
            <a:ext cx="0" cy="209544"/>
          </a:xfrm>
          <a:prstGeom prst="straightConnector1">
            <a:avLst/>
          </a:prstGeom>
          <a:noFill/>
          <a:ln w="19046" cap="flat">
            <a:solidFill>
              <a:srgbClr val="262626"/>
            </a:solidFill>
            <a:prstDash val="solid"/>
            <a:miter/>
          </a:ln>
        </p:spPr>
      </p:cxnSp>
      <p:grpSp>
        <p:nvGrpSpPr>
          <p:cNvPr id="15" name="Groupe 24">
            <a:extLst>
              <a:ext uri="{FF2B5EF4-FFF2-40B4-BE49-F238E27FC236}">
                <a16:creationId xmlns:a16="http://schemas.microsoft.com/office/drawing/2014/main" id="{076CA47C-EA3B-40A6-B4C6-06577C0574A5}"/>
              </a:ext>
            </a:extLst>
          </p:cNvPr>
          <p:cNvGrpSpPr/>
          <p:nvPr/>
        </p:nvGrpSpPr>
        <p:grpSpPr>
          <a:xfrm>
            <a:off x="322399" y="3538142"/>
            <a:ext cx="1925103" cy="646910"/>
            <a:chOff x="322399" y="3538142"/>
            <a:chExt cx="1925103" cy="646910"/>
          </a:xfrm>
        </p:grpSpPr>
        <p:pic>
          <p:nvPicPr>
            <p:cNvPr id="16" name="Image 22" descr="Une image contenant texte&#10;&#10;Description générée avec un niveau de confiance élevé">
              <a:extLst>
                <a:ext uri="{FF2B5EF4-FFF2-40B4-BE49-F238E27FC236}">
                  <a16:creationId xmlns:a16="http://schemas.microsoft.com/office/drawing/2014/main" id="{E343A186-015C-435C-8850-C7896C7362D0}"/>
                </a:ext>
              </a:extLst>
            </p:cNvPr>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a:xfrm>
              <a:off x="322399" y="3538142"/>
              <a:ext cx="1049200" cy="646910"/>
            </a:xfrm>
            <a:prstGeom prst="rect">
              <a:avLst/>
            </a:prstGeom>
            <a:noFill/>
            <a:ln cap="flat">
              <a:noFill/>
            </a:ln>
          </p:spPr>
        </p:pic>
        <p:pic>
          <p:nvPicPr>
            <p:cNvPr id="17" name="Image 23" descr="Une image contenant texte&#10;&#10;Description générée avec un niveau de confiance élevé">
              <a:extLst>
                <a:ext uri="{FF2B5EF4-FFF2-40B4-BE49-F238E27FC236}">
                  <a16:creationId xmlns:a16="http://schemas.microsoft.com/office/drawing/2014/main" id="{8EA98A4C-C686-49B3-8B6D-7AA1606CEECD}"/>
                </a:ext>
              </a:extLst>
            </p:cNvPr>
            <p:cNvPicPr>
              <a:picLocks noChangeAspect="1"/>
            </p:cNvPicPr>
            <p:nvPr/>
          </p:nvPicPr>
          <p:blipFill>
            <a:blip r:embed="rId12" cstate="email">
              <a:extLst>
                <a:ext uri="{28A0092B-C50C-407E-A947-70E740481C1C}">
                  <a14:useLocalDpi xmlns:a14="http://schemas.microsoft.com/office/drawing/2010/main"/>
                </a:ext>
              </a:extLst>
            </a:blip>
            <a:srcRect/>
            <a:stretch>
              <a:fillRect/>
            </a:stretch>
          </p:blipFill>
          <p:spPr>
            <a:xfrm>
              <a:off x="1104320" y="3540383"/>
              <a:ext cx="1143182" cy="601327"/>
            </a:xfrm>
            <a:prstGeom prst="rect">
              <a:avLst/>
            </a:prstGeom>
            <a:noFill/>
            <a:ln cap="flat">
              <a:noFill/>
            </a:ln>
          </p:spPr>
        </p:pic>
      </p:grpSp>
      <p:sp>
        <p:nvSpPr>
          <p:cNvPr id="18" name="ZoneTexte 20">
            <a:extLst>
              <a:ext uri="{FF2B5EF4-FFF2-40B4-BE49-F238E27FC236}">
                <a16:creationId xmlns:a16="http://schemas.microsoft.com/office/drawing/2014/main" id="{C7823257-CE13-4C70-A1F5-66277255FFEA}"/>
              </a:ext>
            </a:extLst>
          </p:cNvPr>
          <p:cNvSpPr txBox="1"/>
          <p:nvPr/>
        </p:nvSpPr>
        <p:spPr>
          <a:xfrm>
            <a:off x="0" y="4379610"/>
            <a:ext cx="2700003" cy="5009064"/>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1200"/>
              </a:spcAft>
              <a:buNone/>
              <a:tabLst/>
              <a:defRPr sz="1800" b="0" i="0" u="none" strike="noStrike" kern="0" cap="none" spc="0" baseline="0">
                <a:solidFill>
                  <a:srgbClr val="000000"/>
                </a:solidFill>
                <a:uFillTx/>
              </a:defRPr>
            </a:pPr>
            <a:r>
              <a:rPr lang="fr-FR" sz="1100" b="1" i="0" u="none" strike="noStrike" kern="1200" cap="none" spc="0" baseline="0">
                <a:solidFill>
                  <a:srgbClr val="2FB497"/>
                </a:solidFill>
                <a:uFillTx/>
                <a:latin typeface="Arial" pitchFamily="34"/>
                <a:cs typeface="Arial" pitchFamily="34"/>
              </a:rPr>
              <a:t>Référent filière &amp; rédacteur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050" b="1" i="0" u="none" strike="noStrike" kern="1200" cap="none" spc="0" baseline="0">
                <a:solidFill>
                  <a:srgbClr val="000000"/>
                </a:solidFill>
                <a:uFillTx/>
                <a:latin typeface="Arial" pitchFamily="34"/>
                <a:cs typeface="Arial" pitchFamily="34"/>
              </a:rPr>
              <a:t>Robert GIOVINAZZO</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050" b="0" i="0" u="none" strike="noStrike" kern="0" cap="none" spc="0" baseline="0">
                <a:solidFill>
                  <a:srgbClr val="000000"/>
                </a:solidFill>
                <a:uFillTx/>
                <a:latin typeface="Arial" pitchFamily="34"/>
                <a:cs typeface="Arial" pitchFamily="34"/>
              </a:rPr>
              <a:t>SONITO</a:t>
            </a:r>
            <a:endParaRPr lang="fr-FR" sz="1050" b="0" i="0" u="none" strike="noStrike" kern="1200" cap="none" spc="0" baseline="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fr-FR" sz="1050" b="0" i="0" u="none" strike="noStrike" kern="1200" cap="none" spc="0" baseline="0">
                <a:solidFill>
                  <a:srgbClr val="000000"/>
                </a:solidFill>
                <a:uFillTx/>
                <a:latin typeface="Arial" pitchFamily="34"/>
                <a:cs typeface="Arial" pitchFamily="34"/>
                <a:hlinkClick r:id="rId13"/>
              </a:rPr>
              <a:t>rgiovinazzo@sonito.fr</a:t>
            </a:r>
            <a:endParaRPr lang="fr-FR" sz="1050" b="0" i="0" u="none" strike="noStrike" kern="1200" cap="none" spc="0" baseline="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endParaRPr lang="fr-FR" sz="1050" b="0" i="0" u="none" strike="noStrike" kern="1200" cap="none" spc="0" baseline="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050" b="1" i="0" u="none" strike="noStrike" kern="1200" cap="none" spc="0" baseline="0">
                <a:solidFill>
                  <a:srgbClr val="000000"/>
                </a:solidFill>
                <a:uFillTx/>
                <a:latin typeface="Arial" pitchFamily="34"/>
                <a:cs typeface="Arial" pitchFamily="34"/>
              </a:rPr>
              <a:t>Camille BOUDOT</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050" b="0" i="0" u="none" strike="noStrike" kern="0" cap="none" spc="0" baseline="0">
                <a:solidFill>
                  <a:srgbClr val="000000"/>
                </a:solidFill>
                <a:uFillTx/>
                <a:latin typeface="Arial" pitchFamily="34"/>
                <a:cs typeface="Arial" pitchFamily="34"/>
              </a:rPr>
              <a:t>SONITO</a:t>
            </a:r>
            <a:endParaRPr lang="fr-FR" sz="1050" b="0" i="0" u="none" strike="noStrike" kern="1200" cap="none" spc="0" baseline="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fr-FR" sz="1050">
                <a:solidFill>
                  <a:srgbClr val="000000"/>
                </a:solidFill>
                <a:latin typeface="Arial" pitchFamily="34"/>
                <a:cs typeface="Arial" pitchFamily="34"/>
                <a:hlinkClick r:id="rId14"/>
              </a:rPr>
              <a:t>cboudot.sonito@gmail.com</a:t>
            </a:r>
            <a:endParaRPr lang="fr-FR" sz="1050" b="0" i="0" u="none" strike="noStrike" kern="1200" cap="none" spc="0" baseline="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endParaRPr lang="fr-FR" sz="1050" b="0" i="0" u="none" strike="noStrike" kern="1200" cap="none" spc="0" baseline="0">
              <a:solidFill>
                <a:srgbClr val="000000"/>
              </a:solidFill>
              <a:uFillTx/>
              <a:latin typeface="Arial" pitchFamily="34"/>
              <a:cs typeface="Arial" pitchFamily="34"/>
            </a:endParaRPr>
          </a:p>
          <a:p>
            <a:pPr marL="0" marR="0" lvl="0" indent="0" algn="ctr" defTabSz="914400" rtl="0" fontAlgn="auto" hangingPunct="1">
              <a:lnSpc>
                <a:spcPct val="100000"/>
              </a:lnSpc>
              <a:spcBef>
                <a:spcPts val="0"/>
              </a:spcBef>
              <a:spcAft>
                <a:spcPts val="1200"/>
              </a:spcAft>
              <a:buNone/>
              <a:tabLst/>
              <a:defRPr sz="1800" b="0" i="0" u="none" strike="noStrike" kern="0" cap="none" spc="0" baseline="0">
                <a:solidFill>
                  <a:srgbClr val="000000"/>
                </a:solidFill>
                <a:uFillTx/>
              </a:defRPr>
            </a:pPr>
            <a:r>
              <a:rPr lang="fr-FR" sz="1100" b="1" i="0" u="none" strike="noStrike" kern="1200" cap="none" spc="0" baseline="0">
                <a:solidFill>
                  <a:srgbClr val="2FB497"/>
                </a:solidFill>
                <a:uFillTx/>
                <a:latin typeface="Arial" pitchFamily="34"/>
                <a:cs typeface="Arial" pitchFamily="34"/>
              </a:rPr>
              <a:t>Directeur de publication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050" b="1" i="0" u="none" strike="noStrike" kern="1200" cap="none" spc="0" baseline="0">
                <a:solidFill>
                  <a:srgbClr val="000000"/>
                </a:solidFill>
                <a:uFillTx/>
                <a:latin typeface="Arial" pitchFamily="34"/>
                <a:cs typeface="Arial" pitchFamily="34"/>
              </a:rPr>
              <a:t>André BERNARD</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none" spc="0" baseline="0">
                <a:solidFill>
                  <a:srgbClr val="000000"/>
                </a:solidFill>
                <a:uFillTx/>
                <a:latin typeface="Arial" pitchFamily="34"/>
                <a:cs typeface="Arial" pitchFamily="34"/>
              </a:rPr>
              <a:t>Président de la chambre régionale </a:t>
            </a:r>
            <a:r>
              <a:rPr lang="fr-FR" sz="1100" b="0" i="0" u="none" strike="noStrike" kern="1200" cap="none" spc="0" baseline="0">
                <a:solidFill>
                  <a:srgbClr val="000000"/>
                </a:solidFill>
                <a:uFillTx/>
                <a:latin typeface="Arial" pitchFamily="34"/>
                <a:cs typeface="Arial" pitchFamily="34"/>
              </a:rPr>
              <a:t>d’Agriculture Provence Alpes-Côte d’Azur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a:solidFill>
                  <a:srgbClr val="000000"/>
                </a:solidFill>
                <a:uFillTx/>
                <a:latin typeface="Arial" pitchFamily="34"/>
                <a:cs typeface="Arial" pitchFamily="34"/>
              </a:rPr>
              <a:t>Maison des agriculteurs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a:solidFill>
                  <a:srgbClr val="000000"/>
                </a:solidFill>
                <a:uFillTx/>
                <a:latin typeface="Arial" pitchFamily="34"/>
                <a:cs typeface="Arial" pitchFamily="34"/>
              </a:rPr>
              <a:t>22 Avenue Henri Pontier</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a:solidFill>
                  <a:srgbClr val="000000"/>
                </a:solidFill>
                <a:uFillTx/>
                <a:latin typeface="Arial" pitchFamily="34"/>
                <a:cs typeface="Arial" pitchFamily="34"/>
              </a:rPr>
              <a:t>13626 Aix en Provence cedex 1</a:t>
            </a:r>
          </a:p>
          <a:p>
            <a:pPr marL="0" marR="0" lvl="0" indent="0" algn="ctr" defTabSz="914400" rtl="0" fontAlgn="auto" hangingPunct="1">
              <a:lnSpc>
                <a:spcPct val="100000"/>
              </a:lnSpc>
              <a:spcBef>
                <a:spcPts val="0"/>
              </a:spcBef>
              <a:spcAft>
                <a:spcPts val="1800"/>
              </a:spcAft>
              <a:buNone/>
              <a:tabLst/>
              <a:defRPr sz="1800" b="0" i="0" u="none" strike="noStrike" kern="0" cap="none" spc="0" baseline="0">
                <a:solidFill>
                  <a:srgbClr val="000000"/>
                </a:solidFill>
                <a:uFillTx/>
              </a:defRPr>
            </a:pPr>
            <a:r>
              <a:rPr lang="fr-FR" sz="1100" b="0" i="0" u="none" strike="noStrike" kern="0" cap="none" spc="0" baseline="0">
                <a:solidFill>
                  <a:srgbClr val="000000"/>
                </a:solidFill>
                <a:uFillTx/>
                <a:latin typeface="Arial" pitchFamily="34"/>
                <a:cs typeface="Arial" pitchFamily="34"/>
                <a:hlinkClick r:id="rId15"/>
              </a:rPr>
              <a:t>contact@paca.chambagri.fr</a:t>
            </a:r>
            <a:endParaRPr lang="fr-FR" sz="1100" b="1" i="0" u="none" strike="noStrike" kern="0" cap="none" spc="0" baseline="0">
              <a:solidFill>
                <a:srgbClr val="04A23B"/>
              </a:solidFill>
              <a:uFillTx/>
              <a:latin typeface="Arial" pitchFamily="34"/>
              <a:cs typeface="Arial" pitchFamily="34"/>
            </a:endParaRPr>
          </a:p>
          <a:p>
            <a:pPr marL="0" marR="0" lvl="0" indent="0" algn="ctr" defTabSz="914400" rtl="0" fontAlgn="auto" hangingPunct="1">
              <a:lnSpc>
                <a:spcPct val="100000"/>
              </a:lnSpc>
              <a:spcBef>
                <a:spcPts val="0"/>
              </a:spcBef>
              <a:spcAft>
                <a:spcPts val="600"/>
              </a:spcAft>
              <a:buNone/>
              <a:tabLst/>
              <a:defRPr sz="1800" b="0" i="0" u="none" strike="noStrike" kern="0" cap="none" spc="0" baseline="0">
                <a:solidFill>
                  <a:srgbClr val="000000"/>
                </a:solidFill>
                <a:uFillTx/>
              </a:defRPr>
            </a:pPr>
            <a:r>
              <a:rPr lang="fr-FR" sz="1100" b="1" i="0" u="none" strike="noStrike" kern="1200" cap="none" spc="0" baseline="0">
                <a:solidFill>
                  <a:srgbClr val="2FB497"/>
                </a:solidFill>
                <a:uFillTx/>
                <a:latin typeface="Arial" pitchFamily="34"/>
                <a:cs typeface="Arial" pitchFamily="34"/>
              </a:rPr>
              <a:t>Supervision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none" spc="0" baseline="0">
                <a:solidFill>
                  <a:srgbClr val="000000"/>
                </a:solidFill>
                <a:uFillTx/>
                <a:latin typeface="Arial" pitchFamily="34"/>
                <a:cs typeface="Arial" pitchFamily="34"/>
              </a:rPr>
              <a:t>DRAAF</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none" spc="0" baseline="0">
                <a:solidFill>
                  <a:srgbClr val="000000"/>
                </a:solidFill>
                <a:uFillTx/>
                <a:latin typeface="Arial" pitchFamily="34"/>
                <a:cs typeface="Arial" pitchFamily="34"/>
              </a:rPr>
              <a:t>Service régional de l’Alimentation PACA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a:solidFill>
                  <a:srgbClr val="000000"/>
                </a:solidFill>
                <a:uFillTx/>
                <a:latin typeface="Arial" pitchFamily="34"/>
                <a:cs typeface="Arial" pitchFamily="34"/>
              </a:rPr>
              <a:t>132 boulevard de Paris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a:solidFill>
                  <a:srgbClr val="000000"/>
                </a:solidFill>
                <a:uFillTx/>
                <a:latin typeface="Arial" pitchFamily="34"/>
                <a:cs typeface="Arial" pitchFamily="34"/>
              </a:rPr>
              <a:t>13000 Marseille</a:t>
            </a:r>
          </a:p>
        </p:txBody>
      </p:sp>
      <p:pic>
        <p:nvPicPr>
          <p:cNvPr id="19" name="Picture 2" descr="RÃ©sultat de recherche d'images pour &quot;ministere agriculture logo&quot;">
            <a:extLst>
              <a:ext uri="{FF2B5EF4-FFF2-40B4-BE49-F238E27FC236}">
                <a16:creationId xmlns:a16="http://schemas.microsoft.com/office/drawing/2014/main" id="{B16E12D1-8612-4D9D-9BC4-EE5B81748023}"/>
              </a:ext>
            </a:extLst>
          </p:cNvPr>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888458" y="9417698"/>
            <a:ext cx="869320" cy="1114690"/>
          </a:xfrm>
          <a:prstGeom prst="rect">
            <a:avLst/>
          </a:prstGeom>
          <a:noFill/>
          <a:ln cap="flat">
            <a:noFill/>
          </a:ln>
        </p:spPr>
      </p:pic>
      <p:pic>
        <p:nvPicPr>
          <p:cNvPr id="20" name="Picture 4" descr="RÃ©sultat de recherche d'images pour &quot;LEAF PICTO&quot;">
            <a:extLst>
              <a:ext uri="{FF2B5EF4-FFF2-40B4-BE49-F238E27FC236}">
                <a16:creationId xmlns:a16="http://schemas.microsoft.com/office/drawing/2014/main" id="{51171C7A-8311-4681-94EA-24E1855EAD06}"/>
              </a:ext>
            </a:extLst>
          </p:cNvPr>
          <p:cNvPicPr>
            <a:picLocks noChangeAspect="1"/>
          </p:cNvPicPr>
          <p:nvPr/>
        </p:nvPicPr>
        <p:blipFill>
          <a:blip r:embed="rId17" cstate="email">
            <a:biLevel thresh="50000"/>
            <a:extLst>
              <a:ext uri="{28A0092B-C50C-407E-A947-70E740481C1C}">
                <a14:useLocalDpi xmlns:a14="http://schemas.microsoft.com/office/drawing/2010/main"/>
              </a:ext>
            </a:extLst>
          </a:blip>
          <a:srcRect/>
          <a:stretch>
            <a:fillRect/>
          </a:stretch>
        </p:blipFill>
        <p:spPr>
          <a:xfrm rot="19469335">
            <a:off x="6336793" y="2102314"/>
            <a:ext cx="1034479" cy="914345"/>
          </a:xfrm>
          <a:prstGeom prst="rect">
            <a:avLst/>
          </a:prstGeom>
          <a:noFill/>
          <a:ln cap="flat">
            <a:noFill/>
          </a:ln>
        </p:spPr>
      </p:pic>
      <p:sp>
        <p:nvSpPr>
          <p:cNvPr id="21" name="ZoneTexte 28">
            <a:extLst>
              <a:ext uri="{FF2B5EF4-FFF2-40B4-BE49-F238E27FC236}">
                <a16:creationId xmlns:a16="http://schemas.microsoft.com/office/drawing/2014/main" id="{1C73F39A-3DF9-4BB1-82EB-02513530CF99}"/>
              </a:ext>
            </a:extLst>
          </p:cNvPr>
          <p:cNvSpPr txBox="1"/>
          <p:nvPr/>
        </p:nvSpPr>
        <p:spPr>
          <a:xfrm>
            <a:off x="6501310" y="2439024"/>
            <a:ext cx="1069198" cy="46166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400" b="1" i="0" u="none" strike="noStrike" kern="1200" cap="none" spc="0" baseline="0">
                <a:solidFill>
                  <a:srgbClr val="A6A6A6"/>
                </a:solidFill>
                <a:uFillTx/>
                <a:latin typeface="Calibri"/>
              </a:rPr>
              <a:t>PACA</a:t>
            </a:r>
          </a:p>
        </p:txBody>
      </p:sp>
      <p:grpSp>
        <p:nvGrpSpPr>
          <p:cNvPr id="22" name="Groupe 25">
            <a:extLst>
              <a:ext uri="{FF2B5EF4-FFF2-40B4-BE49-F238E27FC236}">
                <a16:creationId xmlns:a16="http://schemas.microsoft.com/office/drawing/2014/main" id="{A8FDD440-9720-4566-B567-8BC8D94611CE}"/>
              </a:ext>
            </a:extLst>
          </p:cNvPr>
          <p:cNvGrpSpPr/>
          <p:nvPr/>
        </p:nvGrpSpPr>
        <p:grpSpPr>
          <a:xfrm>
            <a:off x="289499" y="232742"/>
            <a:ext cx="1799996" cy="899998"/>
            <a:chOff x="289499" y="232742"/>
            <a:chExt cx="1799996" cy="899998"/>
          </a:xfrm>
        </p:grpSpPr>
        <p:sp>
          <p:nvSpPr>
            <p:cNvPr id="23" name="Rectangle : coins arrondis 4">
              <a:extLst>
                <a:ext uri="{FF2B5EF4-FFF2-40B4-BE49-F238E27FC236}">
                  <a16:creationId xmlns:a16="http://schemas.microsoft.com/office/drawing/2014/main" id="{8AC655CB-2E5D-4BD9-BEBF-99471AEA4713}"/>
                </a:ext>
              </a:extLst>
            </p:cNvPr>
            <p:cNvSpPr/>
            <p:nvPr/>
          </p:nvSpPr>
          <p:spPr>
            <a:xfrm>
              <a:off x="289499" y="232742"/>
              <a:ext cx="1799996" cy="89999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FFFFFF"/>
            </a:solidFill>
            <a:ln cap="flat">
              <a:noFill/>
              <a:prstDash val="solid"/>
            </a:ln>
            <a:effectLst>
              <a:outerShdw dist="38096" dir="2700000" algn="tl">
                <a:srgbClr val="000000">
                  <a:alpha val="25000"/>
                </a:srgbClr>
              </a:outerShdw>
            </a:effectLst>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FFFFFF"/>
                </a:solidFill>
                <a:uFillTx/>
                <a:latin typeface="Calibri"/>
              </a:endParaRPr>
            </a:p>
          </p:txBody>
        </p:sp>
        <p:pic>
          <p:nvPicPr>
            <p:cNvPr id="24" name="Image 25">
              <a:extLst>
                <a:ext uri="{FF2B5EF4-FFF2-40B4-BE49-F238E27FC236}">
                  <a16:creationId xmlns:a16="http://schemas.microsoft.com/office/drawing/2014/main" id="{3382FD4E-8892-4335-90BC-D68803E9E13B}"/>
                </a:ext>
              </a:extLst>
            </p:cNvPr>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408462" y="345048"/>
              <a:ext cx="1562078" cy="675375"/>
            </a:xfrm>
            <a:prstGeom prst="rect">
              <a:avLst/>
            </a:prstGeom>
            <a:noFill/>
            <a:ln cap="flat">
              <a:noFill/>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ZoneTexte 6">
            <a:extLst>
              <a:ext uri="{FF2B5EF4-FFF2-40B4-BE49-F238E27FC236}">
                <a16:creationId xmlns:a16="http://schemas.microsoft.com/office/drawing/2014/main" id="{B1B157EA-4461-4D03-8910-553EACA6F515}"/>
              </a:ext>
            </a:extLst>
          </p:cNvPr>
          <p:cNvSpPr txBox="1"/>
          <p:nvPr/>
        </p:nvSpPr>
        <p:spPr>
          <a:xfrm>
            <a:off x="327410" y="784255"/>
            <a:ext cx="6659995" cy="2908489"/>
          </a:xfrm>
          <a:prstGeom prst="rect">
            <a:avLst/>
          </a:prstGeom>
          <a:noFill/>
          <a:ln cap="flat">
            <a:noFill/>
          </a:ln>
        </p:spPr>
        <p:txBody>
          <a:bodyPr vert="horz" wrap="square" lIns="91440" tIns="45720" rIns="91440" bIns="45720" anchor="t" anchorCtr="0" compatLnSpc="1">
            <a:spAutoFit/>
          </a:bodyPr>
          <a:lstStyle/>
          <a:p>
            <a:pPr marL="0" marR="0" lvl="0" indent="0" algn="l" defTabSz="914400" rtl="0" eaLnBrk="1" fontAlgn="auto" latinLnBrk="0" hangingPunct="1">
              <a:lnSpc>
                <a:spcPct val="100000"/>
              </a:lnSpc>
              <a:spcBef>
                <a:spcPts val="0"/>
              </a:spcBef>
              <a:spcAft>
                <a:spcPts val="1800"/>
              </a:spcAft>
              <a:buClrTx/>
              <a:buSzTx/>
              <a:buFontTx/>
              <a:buNone/>
              <a:tabLst/>
              <a:defRPr sz="1800" b="0" i="0" u="none" strike="noStrike" kern="0" cap="none" spc="0" baseline="0">
                <a:solidFill>
                  <a:srgbClr val="000000"/>
                </a:solidFill>
                <a:uFillTx/>
              </a:defRPr>
            </a:pPr>
            <a:r>
              <a:rPr kumimoji="0" lang="fr-FR" sz="1600" b="1" i="0" u="none" strike="noStrike" kern="1200" cap="none" spc="0" normalizeH="0" baseline="0" noProof="0" dirty="0">
                <a:ln>
                  <a:noFill/>
                </a:ln>
                <a:solidFill>
                  <a:srgbClr val="2FB497"/>
                </a:solidFill>
                <a:effectLst/>
                <a:uLnTx/>
                <a:uFillTx/>
                <a:latin typeface="Arial" pitchFamily="34"/>
                <a:ea typeface="+mn-ea"/>
                <a:cs typeface="Arial" pitchFamily="34"/>
              </a:rPr>
              <a:t>Stades des cultures observées</a:t>
            </a:r>
          </a:p>
          <a:p>
            <a:pPr marL="0" marR="0" lvl="0" indent="0" algn="just" defTabSz="914400" rtl="0" eaLnBrk="1" fontAlgn="auto" latinLnBrk="0" hangingPunct="1">
              <a:lnSpc>
                <a:spcPct val="100000"/>
              </a:lnSpc>
              <a:spcBef>
                <a:spcPts val="0"/>
              </a:spcBef>
              <a:spcAft>
                <a:spcPts val="1200"/>
              </a:spcAft>
              <a:buClrTx/>
              <a:buSzTx/>
              <a:buFontTx/>
              <a:buNone/>
              <a:tabLst/>
              <a:defRPr sz="1800" b="0" i="0" u="none" strike="noStrike" kern="0" cap="none" spc="0" baseline="0">
                <a:solidFill>
                  <a:srgbClr val="000000"/>
                </a:solidFill>
                <a:uFillTx/>
              </a:defRPr>
            </a:pPr>
            <a:r>
              <a:rPr kumimoji="0" lang="fr-FR" sz="1100" b="0" i="0" u="none" strike="noStrike" kern="1200" cap="none" spc="0" normalizeH="0" baseline="0" noProof="0" dirty="0">
                <a:ln>
                  <a:noFill/>
                </a:ln>
                <a:solidFill>
                  <a:srgbClr val="000000"/>
                </a:solidFill>
                <a:effectLst/>
                <a:uLnTx/>
                <a:uFillTx/>
                <a:latin typeface="Arial" pitchFamily="34"/>
                <a:ea typeface="+mn-ea"/>
                <a:cs typeface="Arial" pitchFamily="34"/>
              </a:rPr>
              <a:t>De la plantation au stade début floraison.</a:t>
            </a:r>
          </a:p>
          <a:p>
            <a:pPr marL="0" marR="0" lvl="0" indent="0" algn="just" defTabSz="914400" rtl="0" eaLnBrk="1" fontAlgn="auto" latinLnBrk="0" hangingPunct="1">
              <a:lnSpc>
                <a:spcPct val="100000"/>
              </a:lnSpc>
              <a:spcBef>
                <a:spcPts val="0"/>
              </a:spcBef>
              <a:spcAft>
                <a:spcPts val="1800"/>
              </a:spcAft>
              <a:buClrTx/>
              <a:buSzTx/>
              <a:buFontTx/>
              <a:buNone/>
              <a:tabLst/>
              <a:defRPr sz="1800" b="0" i="0" u="none" strike="noStrike" kern="0" cap="none" spc="0" baseline="0">
                <a:solidFill>
                  <a:srgbClr val="000000"/>
                </a:solidFill>
                <a:uFillTx/>
              </a:defRPr>
            </a:pPr>
            <a:r>
              <a:rPr kumimoji="0" lang="fr-FR" sz="1600" b="1" i="0" u="none" strike="noStrike" kern="1200" cap="none" spc="0" normalizeH="0" baseline="0" noProof="0" dirty="0">
                <a:ln>
                  <a:noFill/>
                </a:ln>
                <a:solidFill>
                  <a:srgbClr val="2FB497"/>
                </a:solidFill>
                <a:effectLst/>
                <a:uLnTx/>
                <a:uFillTx/>
                <a:latin typeface="Arial" pitchFamily="34"/>
                <a:ea typeface="+mn-ea"/>
                <a:cs typeface="Arial" pitchFamily="34"/>
              </a:rPr>
              <a:t>Bioagresseurs </a:t>
            </a:r>
          </a:p>
          <a:p>
            <a:pPr marL="0" marR="0" lvl="0" indent="0" algn="just" defTabSz="914400" rtl="0" eaLnBrk="1" fontAlgn="auto" latinLnBrk="0" hangingPunct="1">
              <a:lnSpc>
                <a:spcPct val="100000"/>
              </a:lnSpc>
              <a:spcBef>
                <a:spcPts val="0"/>
              </a:spcBef>
              <a:spcAft>
                <a:spcPts val="1200"/>
              </a:spcAft>
              <a:buClrTx/>
              <a:buSzTx/>
              <a:buFontTx/>
              <a:buNone/>
              <a:tabLst/>
              <a:defRPr sz="1800" b="0" i="0" u="none" strike="noStrike" kern="0" cap="none" spc="0" baseline="0">
                <a:solidFill>
                  <a:srgbClr val="000000"/>
                </a:solidFill>
                <a:uFillTx/>
              </a:defRPr>
            </a:pPr>
            <a:r>
              <a:rPr kumimoji="0" lang="fr-FR" sz="1400" b="1" i="0" u="none" strike="noStrike" kern="1200" cap="none" spc="0" normalizeH="0" baseline="0" noProof="0" dirty="0">
                <a:ln>
                  <a:noFill/>
                </a:ln>
                <a:solidFill>
                  <a:srgbClr val="E9425C"/>
                </a:solidFill>
                <a:effectLst/>
                <a:uLnTx/>
                <a:uFillTx/>
                <a:latin typeface="Arial" pitchFamily="34"/>
                <a:ea typeface="+mn-ea"/>
                <a:cs typeface="Arial" pitchFamily="34"/>
              </a:rPr>
              <a:t>Observations du </a:t>
            </a:r>
            <a:r>
              <a:rPr kumimoji="0" lang="fr-FR" sz="1400" b="1" i="0" u="none" strike="noStrike" kern="0" cap="none" spc="0" normalizeH="0" baseline="0" noProof="0" dirty="0">
                <a:ln>
                  <a:noFill/>
                </a:ln>
                <a:solidFill>
                  <a:srgbClr val="E9425C"/>
                </a:solidFill>
                <a:effectLst/>
                <a:uLnTx/>
                <a:uFillTx/>
                <a:latin typeface="Arial" pitchFamily="34"/>
                <a:ea typeface="+mn-ea"/>
                <a:cs typeface="Arial" pitchFamily="34"/>
              </a:rPr>
              <a:t>31/05</a:t>
            </a:r>
            <a:r>
              <a:rPr kumimoji="0" lang="fr-FR" sz="1400" b="1" i="0" u="none" strike="noStrike" kern="1200" cap="none" spc="0" normalizeH="0" baseline="0" noProof="0" dirty="0">
                <a:ln>
                  <a:noFill/>
                </a:ln>
                <a:solidFill>
                  <a:srgbClr val="E9425C"/>
                </a:solidFill>
                <a:effectLst/>
                <a:uLnTx/>
                <a:uFillTx/>
                <a:latin typeface="Arial" pitchFamily="34"/>
                <a:ea typeface="+mn-ea"/>
                <a:cs typeface="Arial" pitchFamily="34"/>
              </a:rPr>
              <a:t>/2023 au </a:t>
            </a:r>
            <a:r>
              <a:rPr lang="fr-FR" sz="1400" b="1" kern="0" dirty="0">
                <a:solidFill>
                  <a:srgbClr val="E9425C"/>
                </a:solidFill>
                <a:latin typeface="Arial" pitchFamily="34"/>
                <a:cs typeface="Arial" pitchFamily="34"/>
              </a:rPr>
              <a:t>05</a:t>
            </a:r>
            <a:r>
              <a:rPr kumimoji="0" lang="fr-FR" sz="1400" b="1" i="0" u="none" strike="noStrike" kern="0" cap="none" spc="0" normalizeH="0" baseline="0" noProof="0" dirty="0">
                <a:ln>
                  <a:noFill/>
                </a:ln>
                <a:solidFill>
                  <a:srgbClr val="E9425C"/>
                </a:solidFill>
                <a:effectLst/>
                <a:uLnTx/>
                <a:uFillTx/>
                <a:latin typeface="Arial" pitchFamily="34"/>
                <a:ea typeface="+mn-ea"/>
                <a:cs typeface="Arial" pitchFamily="34"/>
              </a:rPr>
              <a:t>/06/2023</a:t>
            </a:r>
            <a:endParaRPr lang="fr-FR" sz="1600" b="1" i="0" u="none" strike="noStrike" kern="1200" cap="all" spc="0" baseline="0" dirty="0">
              <a:solidFill>
                <a:srgbClr val="F50689"/>
              </a:solidFill>
              <a:uFillTx/>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kumimoji="0" lang="fr-FR" sz="1200" i="0" u="none" strike="noStrike" kern="0" cap="none" spc="0" normalizeH="0" baseline="0" noProof="0" dirty="0">
              <a:ln>
                <a:noFill/>
              </a:ln>
              <a:solidFill>
                <a:srgbClr val="000000"/>
              </a:solidFill>
              <a:effectLst/>
              <a:uLnTx/>
              <a:uFillTx/>
              <a:latin typeface="Arial" pitchFamily="34"/>
              <a:ea typeface="+mn-ea"/>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b="1"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endParaRPr>
          </a:p>
        </p:txBody>
      </p:sp>
      <p:sp>
        <p:nvSpPr>
          <p:cNvPr id="3" name="Rectangle 4">
            <a:extLst>
              <a:ext uri="{FF2B5EF4-FFF2-40B4-BE49-F238E27FC236}">
                <a16:creationId xmlns:a16="http://schemas.microsoft.com/office/drawing/2014/main" id="{E093B0E4-10F3-43ED-8C11-D4930CB1ACEB}"/>
              </a:ext>
            </a:extLst>
          </p:cNvPr>
          <p:cNvSpPr/>
          <p:nvPr/>
        </p:nvSpPr>
        <p:spPr>
          <a:xfrm>
            <a:off x="0" y="172263"/>
            <a:ext cx="7559673" cy="369335"/>
          </a:xfrm>
          <a:prstGeom prst="rect">
            <a:avLst/>
          </a:prstGeom>
          <a:solidFill>
            <a:srgbClr val="E9435D"/>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1200" cap="none" spc="0" baseline="0">
                <a:solidFill>
                  <a:srgbClr val="FFFFFF"/>
                </a:solidFill>
                <a:uFillTx/>
                <a:latin typeface="Arial" pitchFamily="34"/>
                <a:cs typeface="Arial" pitchFamily="34"/>
              </a:rPr>
              <a:t>   Tomate d’industrie</a:t>
            </a:r>
          </a:p>
        </p:txBody>
      </p:sp>
      <p:sp>
        <p:nvSpPr>
          <p:cNvPr id="5" name="AutoShape 2" descr="RÃ©sultat de recherche d'images pour &quot;eurytoma amygdali&quot;">
            <a:extLst>
              <a:ext uri="{FF2B5EF4-FFF2-40B4-BE49-F238E27FC236}">
                <a16:creationId xmlns:a16="http://schemas.microsoft.com/office/drawing/2014/main" id="{E2FDACD6-24CF-4231-A4D7-53CB976E8E71}"/>
              </a:ext>
            </a:extLst>
          </p:cNvPr>
          <p:cNvSpPr/>
          <p:nvPr/>
        </p:nvSpPr>
        <p:spPr>
          <a:xfrm>
            <a:off x="3627433" y="5192713"/>
            <a:ext cx="304796"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ZoneTexte 9">
            <a:extLst>
              <a:ext uri="{FF2B5EF4-FFF2-40B4-BE49-F238E27FC236}">
                <a16:creationId xmlns:a16="http://schemas.microsoft.com/office/drawing/2014/main" id="{AE89B024-C064-46DF-A9CC-D9AB06C0F4FF}"/>
              </a:ext>
            </a:extLst>
          </p:cNvPr>
          <p:cNvSpPr txBox="1"/>
          <p:nvPr/>
        </p:nvSpPr>
        <p:spPr>
          <a:xfrm>
            <a:off x="449839" y="10282391"/>
            <a:ext cx="6659995" cy="261609"/>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Calibri"/>
              </a:rPr>
              <a:t>BSV </a:t>
            </a:r>
            <a:r>
              <a:rPr lang="fr-FR" sz="1100" b="0" i="0" u="none" strike="noStrike" kern="1200" cap="none" spc="0" baseline="0" dirty="0">
                <a:solidFill>
                  <a:srgbClr val="000000"/>
                </a:solidFill>
                <a:uFillTx/>
                <a:latin typeface="Arial" pitchFamily="34"/>
                <a:cs typeface="Arial" pitchFamily="34"/>
              </a:rPr>
              <a:t> n° 3 du </a:t>
            </a:r>
            <a:r>
              <a:rPr lang="fr-FR" sz="1100" dirty="0">
                <a:solidFill>
                  <a:srgbClr val="000000"/>
                </a:solidFill>
                <a:latin typeface="Arial" pitchFamily="34"/>
                <a:cs typeface="Arial" pitchFamily="34"/>
              </a:rPr>
              <a:t>05</a:t>
            </a:r>
            <a:r>
              <a:rPr lang="fr-FR" sz="1100" b="0" i="0" u="none" strike="noStrike" kern="1200" cap="none" spc="0" baseline="0" dirty="0">
                <a:solidFill>
                  <a:srgbClr val="000000"/>
                </a:solidFill>
                <a:uFillTx/>
                <a:latin typeface="Arial" pitchFamily="34"/>
                <a:cs typeface="Arial" pitchFamily="34"/>
              </a:rPr>
              <a:t>/06/2023 - reproduction seulement dans son intégralité , reproduction partielle interdite</a:t>
            </a:r>
            <a:endParaRPr lang="fr-FR" sz="900" b="0" i="0" u="none" strike="noStrike" kern="1200" cap="none" spc="0" baseline="0" dirty="0">
              <a:solidFill>
                <a:srgbClr val="000000"/>
              </a:solidFill>
              <a:uFillTx/>
              <a:latin typeface="Arial" pitchFamily="34"/>
              <a:cs typeface="Arial" pitchFamily="34"/>
            </a:endParaRPr>
          </a:p>
        </p:txBody>
      </p:sp>
      <p:cxnSp>
        <p:nvCxnSpPr>
          <p:cNvPr id="9" name="Connecteur droit 23">
            <a:extLst>
              <a:ext uri="{FF2B5EF4-FFF2-40B4-BE49-F238E27FC236}">
                <a16:creationId xmlns:a16="http://schemas.microsoft.com/office/drawing/2014/main" id="{6C470606-9594-475E-8781-D9B7FB1A9B61}"/>
              </a:ext>
            </a:extLst>
          </p:cNvPr>
          <p:cNvCxnSpPr/>
          <p:nvPr/>
        </p:nvCxnSpPr>
        <p:spPr>
          <a:xfrm>
            <a:off x="236729" y="10282391"/>
            <a:ext cx="7200515" cy="0"/>
          </a:xfrm>
          <a:prstGeom prst="straightConnector1">
            <a:avLst/>
          </a:prstGeom>
          <a:noFill/>
          <a:ln w="38103" cap="flat">
            <a:solidFill>
              <a:srgbClr val="EA4A63"/>
            </a:solidFill>
            <a:prstDash val="solid"/>
            <a:miter/>
          </a:ln>
        </p:spPr>
      </p:cxnSp>
      <p:pic>
        <p:nvPicPr>
          <p:cNvPr id="14" name="Image 36">
            <a:hlinkClick r:id="rId3" action="ppaction://hlinksldjump"/>
            <a:extLst>
              <a:ext uri="{FF2B5EF4-FFF2-40B4-BE49-F238E27FC236}">
                <a16:creationId xmlns:a16="http://schemas.microsoft.com/office/drawing/2014/main" id="{F006862C-BFC8-4FDE-B350-15921827D6B8}"/>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602480" y="171870"/>
            <a:ext cx="834764" cy="804992"/>
          </a:xfrm>
          <a:prstGeom prst="rect">
            <a:avLst/>
          </a:prstGeom>
          <a:noFill/>
          <a:ln cap="flat">
            <a:noFill/>
          </a:ln>
        </p:spPr>
      </p:pic>
      <p:sp>
        <p:nvSpPr>
          <p:cNvPr id="15" name="ZoneTexte 37">
            <a:extLst>
              <a:ext uri="{FF2B5EF4-FFF2-40B4-BE49-F238E27FC236}">
                <a16:creationId xmlns:a16="http://schemas.microsoft.com/office/drawing/2014/main" id="{447A9E94-64B4-46EE-8312-D851BC34C387}"/>
              </a:ext>
            </a:extLst>
          </p:cNvPr>
          <p:cNvSpPr txBox="1"/>
          <p:nvPr/>
        </p:nvSpPr>
        <p:spPr>
          <a:xfrm rot="16200004">
            <a:off x="6114135" y="218606"/>
            <a:ext cx="1238298" cy="26160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all" spc="0" baseline="0">
                <a:solidFill>
                  <a:srgbClr val="000000"/>
                </a:solidFill>
                <a:uFillTx/>
                <a:latin typeface="Calibri"/>
              </a:rPr>
              <a:t>Sommaire</a:t>
            </a:r>
          </a:p>
        </p:txBody>
      </p:sp>
      <p:sp>
        <p:nvSpPr>
          <p:cNvPr id="8" name="Rectangle 3">
            <a:extLst>
              <a:ext uri="{FF2B5EF4-FFF2-40B4-BE49-F238E27FC236}">
                <a16:creationId xmlns:a16="http://schemas.microsoft.com/office/drawing/2014/main" id="{5B16DC5B-06A8-4125-155E-F8BDCEE49AFF}"/>
              </a:ext>
            </a:extLst>
          </p:cNvPr>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4" name="ZoneTexte 6">
            <a:extLst>
              <a:ext uri="{FF2B5EF4-FFF2-40B4-BE49-F238E27FC236}">
                <a16:creationId xmlns:a16="http://schemas.microsoft.com/office/drawing/2014/main" id="{62BA10BD-0CD8-7BD6-6989-2EFE6DA6EF6D}"/>
              </a:ext>
            </a:extLst>
          </p:cNvPr>
          <p:cNvSpPr txBox="1"/>
          <p:nvPr/>
        </p:nvSpPr>
        <p:spPr>
          <a:xfrm>
            <a:off x="359867" y="2476831"/>
            <a:ext cx="6659995" cy="8402300"/>
          </a:xfrm>
          <a:prstGeom prst="rect">
            <a:avLst/>
          </a:prstGeom>
          <a:noFill/>
          <a:ln cap="flat">
            <a:noFill/>
          </a:ln>
        </p:spPr>
        <p:txBody>
          <a:bodyPr vert="horz" wrap="square" lIns="91440" tIns="45720" rIns="91440" bIns="45720" anchor="t" anchorCtr="0" compatLnSpc="1">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600" b="1" i="0" u="none" strike="noStrike" kern="0" cap="none" spc="0" normalizeH="0" baseline="0" noProof="0" dirty="0">
                <a:ln>
                  <a:noFill/>
                </a:ln>
                <a:solidFill>
                  <a:srgbClr val="E9425C"/>
                </a:solidFill>
                <a:effectLst/>
                <a:uLnTx/>
                <a:uFillTx/>
                <a:latin typeface="Arial" pitchFamily="34"/>
                <a:ea typeface="+mn-ea"/>
                <a:cs typeface="Arial" pitchFamily="34"/>
              </a:rPr>
              <a:t>Maladie</a:t>
            </a:r>
            <a:endParaRPr lang="fr-FR" sz="1200"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r>
              <a:rPr lang="fr-FR" sz="1200" b="1" kern="0" dirty="0">
                <a:solidFill>
                  <a:srgbClr val="000000"/>
                </a:solidFill>
                <a:latin typeface="Arial" pitchFamily="34"/>
                <a:cs typeface="Arial" pitchFamily="34"/>
              </a:rPr>
              <a:t>Mildiou: </a:t>
            </a:r>
            <a:r>
              <a:rPr lang="fr-FR" sz="1200" kern="0" dirty="0">
                <a:solidFill>
                  <a:srgbClr val="000000"/>
                </a:solidFill>
                <a:latin typeface="Arial" pitchFamily="34"/>
                <a:cs typeface="Arial" pitchFamily="34"/>
              </a:rPr>
              <a:t>La modélisation pour la Camargue estimait que le troisième cycle du champignon pathogène avait débuté le 28/05/2023. La sortie des tâches de mildiou correspond au cycle suivant coïncidera forcément avec de nouvelles averses orageuses ou pas. C’est le cas avec deux orages successifs du côté de Tarascon et la </a:t>
            </a:r>
            <a:r>
              <a:rPr lang="fr-FR" sz="1200" b="1" kern="0" dirty="0">
                <a:solidFill>
                  <a:srgbClr val="000000"/>
                </a:solidFill>
                <a:latin typeface="Arial" pitchFamily="34"/>
                <a:cs typeface="Arial" pitchFamily="34"/>
              </a:rPr>
              <a:t>présence de tâches illustrées par les photos ci-dessous sur des plantations précoces</a:t>
            </a:r>
            <a:r>
              <a:rPr lang="fr-FR" sz="1200" kern="0" dirty="0">
                <a:solidFill>
                  <a:srgbClr val="000000"/>
                </a:solidFill>
                <a:latin typeface="Arial" pitchFamily="34"/>
                <a:cs typeface="Arial" pitchFamily="34"/>
              </a:rPr>
              <a:t>. Le </a:t>
            </a:r>
            <a:r>
              <a:rPr lang="fr-FR" sz="1200" b="1" kern="0" dirty="0">
                <a:solidFill>
                  <a:srgbClr val="000000"/>
                </a:solidFill>
                <a:latin typeface="Arial" pitchFamily="34"/>
                <a:cs typeface="Arial" pitchFamily="34"/>
              </a:rPr>
              <a:t>risque est donc très important </a:t>
            </a:r>
            <a:r>
              <a:rPr lang="fr-FR" sz="1200" kern="0" dirty="0">
                <a:solidFill>
                  <a:srgbClr val="000000"/>
                </a:solidFill>
                <a:latin typeface="Arial" pitchFamily="34"/>
                <a:cs typeface="Arial" pitchFamily="34"/>
              </a:rPr>
              <a:t>que le mildiou se développe à la faveur de pluies annoncées pour les jours à venir.</a:t>
            </a: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r>
              <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rPr>
              <a:t>B</a:t>
            </a:r>
            <a:r>
              <a:rPr lang="fr-FR" sz="1200" b="1" kern="0" dirty="0" err="1">
                <a:solidFill>
                  <a:srgbClr val="000000"/>
                </a:solidFill>
                <a:latin typeface="Arial" pitchFamily="34"/>
                <a:cs typeface="Arial" pitchFamily="34"/>
              </a:rPr>
              <a:t>actériose</a:t>
            </a:r>
            <a:r>
              <a:rPr lang="fr-FR" sz="1200" kern="0" dirty="0">
                <a:solidFill>
                  <a:srgbClr val="000000"/>
                </a:solidFill>
                <a:latin typeface="Arial" pitchFamily="34"/>
                <a:cs typeface="Arial" pitchFamily="34"/>
              </a:rPr>
              <a:t> : Les orages qui ont touché un peu tous les secteurs, et ceux à venir, sont toujours propices au développement de la Bactériose, notamment lorsque de la grêle se mêle à la pluie… Le </a:t>
            </a:r>
            <a:r>
              <a:rPr lang="fr-FR" sz="1200" b="1" kern="0" dirty="0">
                <a:solidFill>
                  <a:srgbClr val="000000"/>
                </a:solidFill>
                <a:latin typeface="Arial" pitchFamily="34"/>
                <a:cs typeface="Arial" pitchFamily="34"/>
              </a:rPr>
              <a:t>risque est très important</a:t>
            </a:r>
            <a:r>
              <a:rPr lang="fr-FR" sz="1200" kern="0" dirty="0">
                <a:solidFill>
                  <a:srgbClr val="000000"/>
                </a:solidFill>
                <a:latin typeface="Arial" pitchFamily="34"/>
                <a:cs typeface="Arial" pitchFamily="34"/>
              </a:rPr>
              <a:t>.</a:t>
            </a: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r-FR" sz="1600" b="1" i="0" u="none" strike="noStrike" kern="0" cap="none" spc="0" normalizeH="0" baseline="0" noProof="0" dirty="0">
                <a:ln>
                  <a:noFill/>
                </a:ln>
                <a:solidFill>
                  <a:srgbClr val="E9425C"/>
                </a:solidFill>
                <a:effectLst/>
                <a:uLnTx/>
                <a:uFillTx/>
                <a:latin typeface="Arial" pitchFamily="34"/>
                <a:ea typeface="+mn-ea"/>
                <a:cs typeface="Arial" pitchFamily="34"/>
              </a:rPr>
              <a:t>Ravageurs</a:t>
            </a:r>
            <a:endParaRPr kumimoji="0" lang="fr-FR" sz="1200" b="0" i="0" u="none" strike="noStrike" kern="0" cap="none" spc="0" normalizeH="0" baseline="0" noProof="0" dirty="0">
              <a:ln>
                <a:noFill/>
              </a:ln>
              <a:solidFill>
                <a:srgbClr val="000000"/>
              </a:solidFill>
              <a:effectLst/>
              <a:uLnTx/>
              <a:uFillTx/>
              <a:latin typeface="Arial" pitchFamily="34"/>
              <a:ea typeface="+mn-ea"/>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r>
              <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rPr>
              <a:t>Thrips : </a:t>
            </a:r>
            <a:r>
              <a:rPr kumimoji="0" lang="fr-FR" sz="1200" i="0" u="none" strike="noStrike" kern="0" cap="none" spc="0" normalizeH="0" baseline="0" noProof="0" dirty="0">
                <a:ln>
                  <a:noFill/>
                </a:ln>
                <a:solidFill>
                  <a:srgbClr val="000000"/>
                </a:solidFill>
                <a:effectLst/>
                <a:uLnTx/>
                <a:uFillTx/>
                <a:latin typeface="Arial" pitchFamily="34"/>
                <a:ea typeface="+mn-ea"/>
                <a:cs typeface="Arial" pitchFamily="34"/>
              </a:rPr>
              <a:t>Nous profitons de ce BSV pour annoncer l’observation de Thrips en Bouches Du Rhône et Vaucluse. </a:t>
            </a:r>
            <a:r>
              <a:rPr kumimoji="0" lang="fr-FR" sz="1200" b="0" i="0" u="none" strike="noStrike" kern="0" cap="none" spc="0" normalizeH="0" baseline="0" noProof="0" dirty="0">
                <a:ln>
                  <a:noFill/>
                </a:ln>
                <a:solidFill>
                  <a:srgbClr val="000000"/>
                </a:solidFill>
                <a:effectLst/>
                <a:uLnTx/>
                <a:uFillTx/>
                <a:latin typeface="Arial" pitchFamily="34"/>
                <a:ea typeface="+mn-ea"/>
                <a:cs typeface="Arial" pitchFamily="34"/>
              </a:rPr>
              <a:t>Les morsures apparaissent sur feuilles mais aussi sur les premiers fruits. Nous les trouvons bien évidemment dans les fleurs. Outre les coulures possibles de ces dernières, nous observons surtout des plantes chétives avec </a:t>
            </a:r>
            <a:r>
              <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rPr>
              <a:t>des symptômes de TSWV, maladie bronzée de la tomate</a:t>
            </a:r>
            <a:r>
              <a:rPr kumimoji="0" lang="fr-FR" sz="1200" b="0" i="0" u="none" strike="noStrike" kern="0" cap="none" spc="0" normalizeH="0" baseline="0" noProof="0" dirty="0">
                <a:ln>
                  <a:noFill/>
                </a:ln>
                <a:solidFill>
                  <a:srgbClr val="000000"/>
                </a:solidFill>
                <a:effectLst/>
                <a:uLnTx/>
                <a:uFillTx/>
                <a:latin typeface="Arial" pitchFamily="34"/>
                <a:ea typeface="+mn-ea"/>
                <a:cs typeface="Arial" pitchFamily="34"/>
              </a:rPr>
              <a:t>. Il s’agit du </a:t>
            </a:r>
            <a:r>
              <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rPr>
              <a:t>même risque que les pucerons </a:t>
            </a:r>
            <a:r>
              <a:rPr kumimoji="0" lang="fr-FR" sz="1200" b="0" i="0" u="none" strike="noStrike" kern="0" cap="none" spc="0" normalizeH="0" baseline="0" noProof="0" dirty="0">
                <a:ln>
                  <a:noFill/>
                </a:ln>
                <a:solidFill>
                  <a:srgbClr val="000000"/>
                </a:solidFill>
                <a:effectLst/>
                <a:uLnTx/>
                <a:uFillTx/>
                <a:latin typeface="Arial" pitchFamily="34"/>
                <a:ea typeface="+mn-ea"/>
                <a:cs typeface="Arial" pitchFamily="34"/>
              </a:rPr>
              <a:t>comme indiqué sur l’analyse en page suivante.</a:t>
            </a:r>
          </a:p>
          <a:p>
            <a:pPr marL="0" marR="0" lvl="0" indent="0" algn="just" defTabSz="914400" rtl="0" eaLnBrk="1" fontAlgn="auto" latinLnBrk="0" hangingPunct="1">
              <a:lnSpc>
                <a:spcPct val="100000"/>
              </a:lnSpc>
              <a:spcBef>
                <a:spcPts val="0"/>
              </a:spcBef>
              <a:spcAft>
                <a:spcPts val="2400"/>
              </a:spcAft>
              <a:buClrTx/>
              <a:buSzPct val="100000"/>
              <a:buFontTx/>
              <a:buNone/>
              <a:tabLst/>
              <a:defRPr sz="1800" b="0" i="0" u="none" strike="noStrike" kern="0" cap="none" spc="0" baseline="0">
                <a:solidFill>
                  <a:srgbClr val="000000"/>
                </a:solidFill>
                <a:uFillTx/>
              </a:defRPr>
            </a:pPr>
            <a:endParaRPr kumimoji="0" lang="fr-FR" sz="1200" b="0" i="0" u="none" strike="noStrike" kern="0" cap="none" spc="0" normalizeH="0" baseline="0" noProof="0" dirty="0">
              <a:ln>
                <a:noFill/>
              </a:ln>
              <a:solidFill>
                <a:srgbClr val="000000"/>
              </a:solidFill>
              <a:effectLst/>
              <a:uLnTx/>
              <a:uFillTx/>
              <a:latin typeface="Arial" pitchFamily="34"/>
              <a:ea typeface="+mn-ea"/>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lang="fr-FR" sz="1200" b="1" kern="0" dirty="0">
              <a:solidFill>
                <a:srgbClr val="000000"/>
              </a:solidFill>
              <a:latin typeface="Arial" pitchFamily="34"/>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endParaRPr>
          </a:p>
          <a:p>
            <a:pPr marL="171450" marR="0" lvl="0" indent="-171450" algn="just" defTabSz="914400" rtl="0" eaLnBrk="1" fontAlgn="auto" latinLnBrk="0" hangingPunct="1">
              <a:lnSpc>
                <a:spcPct val="100000"/>
              </a:lnSpc>
              <a:spcBef>
                <a:spcPts val="0"/>
              </a:spcBef>
              <a:spcAft>
                <a:spcPts val="2400"/>
              </a:spcAft>
              <a:buClrTx/>
              <a:buSzPct val="100000"/>
              <a:buFontTx/>
              <a:buChar char="-"/>
              <a:tabLst/>
              <a:defRPr sz="1800" b="0" i="0" u="none" strike="noStrike" kern="0" cap="none" spc="0" baseline="0">
                <a:solidFill>
                  <a:srgbClr val="000000"/>
                </a:solidFill>
                <a:uFillTx/>
              </a:defRPr>
            </a:pPr>
            <a:endParaRPr kumimoji="0" lang="fr-FR" sz="1200" b="1" i="0" u="none" strike="noStrike" kern="0" cap="none" spc="0" normalizeH="0" baseline="0" noProof="0" dirty="0">
              <a:ln>
                <a:noFill/>
              </a:ln>
              <a:solidFill>
                <a:srgbClr val="000000"/>
              </a:solidFill>
              <a:effectLst/>
              <a:uLnTx/>
              <a:uFillTx/>
              <a:latin typeface="Arial" pitchFamily="34"/>
              <a:ea typeface="+mn-ea"/>
              <a:cs typeface="Arial" pitchFamily="34"/>
            </a:endParaRPr>
          </a:p>
        </p:txBody>
      </p:sp>
      <p:pic>
        <p:nvPicPr>
          <p:cNvPr id="12" name="Image 11">
            <a:extLst>
              <a:ext uri="{FF2B5EF4-FFF2-40B4-BE49-F238E27FC236}">
                <a16:creationId xmlns:a16="http://schemas.microsoft.com/office/drawing/2014/main" id="{9A31B5D3-F93B-F2C9-60A3-592AD43D3895}"/>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41281" y="4187303"/>
            <a:ext cx="2006721" cy="1664736"/>
          </a:xfrm>
          <a:prstGeom prst="rect">
            <a:avLst/>
          </a:prstGeom>
        </p:spPr>
      </p:pic>
      <p:pic>
        <p:nvPicPr>
          <p:cNvPr id="16" name="Image 15">
            <a:extLst>
              <a:ext uri="{FF2B5EF4-FFF2-40B4-BE49-F238E27FC236}">
                <a16:creationId xmlns:a16="http://schemas.microsoft.com/office/drawing/2014/main" id="{0F7BF07B-781E-8283-E562-F3EF7375641D}"/>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3086563" y="4022217"/>
            <a:ext cx="1386535" cy="1994908"/>
          </a:xfrm>
          <a:prstGeom prst="rect">
            <a:avLst/>
          </a:prstGeom>
        </p:spPr>
      </p:pic>
      <p:pic>
        <p:nvPicPr>
          <p:cNvPr id="18" name="Image 17">
            <a:extLst>
              <a:ext uri="{FF2B5EF4-FFF2-40B4-BE49-F238E27FC236}">
                <a16:creationId xmlns:a16="http://schemas.microsoft.com/office/drawing/2014/main" id="{D5FE6BF2-BEDE-3870-BCE8-30A16F2ED69F}"/>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4736473" y="4262530"/>
            <a:ext cx="2158525" cy="141883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6">
            <a:extLst>
              <a:ext uri="{FF2B5EF4-FFF2-40B4-BE49-F238E27FC236}">
                <a16:creationId xmlns:a16="http://schemas.microsoft.com/office/drawing/2014/main" id="{B1B157EA-4461-4D03-8910-553EACA6F515}"/>
              </a:ext>
            </a:extLst>
          </p:cNvPr>
          <p:cNvSpPr txBox="1"/>
          <p:nvPr/>
        </p:nvSpPr>
        <p:spPr>
          <a:xfrm>
            <a:off x="327411" y="792964"/>
            <a:ext cx="7052683" cy="2492990"/>
          </a:xfrm>
          <a:prstGeom prst="rect">
            <a:avLst/>
          </a:prstGeom>
          <a:noFill/>
          <a:ln cap="flat">
            <a:noFill/>
          </a:ln>
        </p:spPr>
        <p:txBody>
          <a:bodyPr vert="horz" wrap="square" lIns="91440" tIns="45720" rIns="91440" bIns="45720" anchor="t" anchorCtr="0" compatLnSpc="1">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lang="fr-FR" sz="1600" b="1">
                <a:solidFill>
                  <a:srgbClr val="2FB497"/>
                </a:solidFill>
                <a:latin typeface="Arial" pitchFamily="34"/>
                <a:cs typeface="Arial" pitchFamily="34"/>
              </a:rPr>
              <a:t>Analyse du risque</a:t>
            </a: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lang="fr-FR" sz="1600" b="1">
              <a:solidFill>
                <a:srgbClr val="2FB497"/>
              </a:solidFill>
              <a:latin typeface="Arial" pitchFamily="34"/>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fr-FR" sz="1600" b="1" i="0" u="none" strike="noStrike" kern="0" cap="none" spc="0" normalizeH="0" baseline="0" noProof="0">
              <a:ln>
                <a:noFill/>
              </a:ln>
              <a:solidFill>
                <a:srgbClr val="E9425C"/>
              </a:solidFill>
              <a:effectLst/>
              <a:uLnTx/>
              <a:uFillTx/>
              <a:latin typeface="Arial" pitchFamily="34"/>
              <a:ea typeface="+mn-ea"/>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lang="fr-FR" sz="1600" b="1" kern="0">
              <a:solidFill>
                <a:srgbClr val="E9425C"/>
              </a:solidFill>
              <a:latin typeface="Arial" pitchFamily="34"/>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fr-FR" sz="1600" b="1" i="0" u="none" strike="noStrike" kern="0" cap="none" spc="0" normalizeH="0" baseline="0" noProof="0">
              <a:ln>
                <a:noFill/>
              </a:ln>
              <a:solidFill>
                <a:srgbClr val="E9425C"/>
              </a:solidFill>
              <a:effectLst/>
              <a:uLnTx/>
              <a:uFillTx/>
              <a:latin typeface="Arial" pitchFamily="34"/>
              <a:ea typeface="+mn-ea"/>
              <a:cs typeface="Arial" pitchFamily="34"/>
            </a:endParaRPr>
          </a:p>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fr-FR" sz="1600" b="1" i="0" u="none" strike="noStrike" kern="0" cap="none" spc="0" normalizeH="0" baseline="0" noProof="0">
              <a:ln>
                <a:noFill/>
              </a:ln>
              <a:solidFill>
                <a:srgbClr val="E9425C"/>
              </a:solidFill>
              <a:effectLst/>
              <a:uLnTx/>
              <a:uFillTx/>
              <a:latin typeface="Arial" pitchFamily="34"/>
              <a:ea typeface="+mn-ea"/>
              <a:cs typeface="Arial" pitchFamily="34"/>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1" i="0" u="none" strike="noStrike" cap="none" normalizeH="0" baseline="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200" b="1">
              <a:solidFill>
                <a:srgbClr val="00000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1" i="0" u="none" strike="noStrike" cap="none" normalizeH="0" baseline="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200">
              <a:solidFill>
                <a:srgbClr val="000000"/>
              </a:solidFill>
              <a:latin typeface="Calibri" panose="020F0502020204030204" pitchFamily="34" charset="0"/>
              <a:cs typeface="Calibri" panose="020F0502020204030204" pitchFamily="34" charset="0"/>
            </a:endParaRPr>
          </a:p>
          <a:p>
            <a:pPr marR="0" lvl="0" algn="just" defTabSz="914400" rtl="0" eaLnBrk="1" fontAlgn="auto" latinLnBrk="0" hangingPunct="1">
              <a:lnSpc>
                <a:spcPct val="100000"/>
              </a:lnSpc>
              <a:spcBef>
                <a:spcPts val="0"/>
              </a:spcBef>
              <a:spcAft>
                <a:spcPts val="2400"/>
              </a:spcAft>
              <a:buClrTx/>
              <a:buSzPct val="100000"/>
              <a:tabLst/>
              <a:defRPr sz="1800" b="0" i="0" u="none" strike="noStrike" kern="0" cap="none" spc="0" baseline="0">
                <a:solidFill>
                  <a:srgbClr val="000000"/>
                </a:solidFill>
                <a:uFillTx/>
              </a:defRPr>
            </a:pPr>
            <a:endParaRPr kumimoji="0" lang="fr-FR" sz="1200" b="0" i="0" u="none" strike="noStrike" kern="0" cap="none" spc="0" normalizeH="0" baseline="0" noProof="0">
              <a:ln>
                <a:noFill/>
              </a:ln>
              <a:solidFill>
                <a:srgbClr val="000000"/>
              </a:solidFill>
              <a:effectLst/>
              <a:uLnTx/>
              <a:uFillTx/>
              <a:latin typeface="Arial" pitchFamily="34"/>
              <a:ea typeface="+mn-ea"/>
              <a:cs typeface="Arial" pitchFamily="34"/>
            </a:endParaRPr>
          </a:p>
        </p:txBody>
      </p:sp>
      <p:sp>
        <p:nvSpPr>
          <p:cNvPr id="3" name="Rectangle 4">
            <a:extLst>
              <a:ext uri="{FF2B5EF4-FFF2-40B4-BE49-F238E27FC236}">
                <a16:creationId xmlns:a16="http://schemas.microsoft.com/office/drawing/2014/main" id="{E093B0E4-10F3-43ED-8C11-D4930CB1ACEB}"/>
              </a:ext>
            </a:extLst>
          </p:cNvPr>
          <p:cNvSpPr/>
          <p:nvPr/>
        </p:nvSpPr>
        <p:spPr>
          <a:xfrm>
            <a:off x="0" y="172263"/>
            <a:ext cx="7559673" cy="369335"/>
          </a:xfrm>
          <a:prstGeom prst="rect">
            <a:avLst/>
          </a:prstGeom>
          <a:solidFill>
            <a:srgbClr val="E9435D"/>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1200" cap="none" spc="0" baseline="0">
                <a:solidFill>
                  <a:srgbClr val="FFFFFF"/>
                </a:solidFill>
                <a:uFillTx/>
                <a:latin typeface="Arial" pitchFamily="34"/>
                <a:cs typeface="Arial" pitchFamily="34"/>
              </a:rPr>
              <a:t>   Tomate d’industrie</a:t>
            </a:r>
          </a:p>
        </p:txBody>
      </p:sp>
      <p:sp>
        <p:nvSpPr>
          <p:cNvPr id="5" name="AutoShape 2" descr="RÃ©sultat de recherche d'images pour &quot;eurytoma amygdali&quot;">
            <a:extLst>
              <a:ext uri="{FF2B5EF4-FFF2-40B4-BE49-F238E27FC236}">
                <a16:creationId xmlns:a16="http://schemas.microsoft.com/office/drawing/2014/main" id="{E2FDACD6-24CF-4231-A4D7-53CB976E8E71}"/>
              </a:ext>
            </a:extLst>
          </p:cNvPr>
          <p:cNvSpPr/>
          <p:nvPr/>
        </p:nvSpPr>
        <p:spPr>
          <a:xfrm>
            <a:off x="3627433" y="5192713"/>
            <a:ext cx="304796"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ZoneTexte 9">
            <a:extLst>
              <a:ext uri="{FF2B5EF4-FFF2-40B4-BE49-F238E27FC236}">
                <a16:creationId xmlns:a16="http://schemas.microsoft.com/office/drawing/2014/main" id="{AE89B024-C064-46DF-A9CC-D9AB06C0F4FF}"/>
              </a:ext>
            </a:extLst>
          </p:cNvPr>
          <p:cNvSpPr txBox="1"/>
          <p:nvPr/>
        </p:nvSpPr>
        <p:spPr>
          <a:xfrm>
            <a:off x="449839" y="10282391"/>
            <a:ext cx="6659995" cy="261610"/>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Calibri"/>
              </a:rPr>
              <a:t>BSV </a:t>
            </a:r>
            <a:r>
              <a:rPr lang="fr-FR" sz="1100" b="0" i="0" u="none" strike="noStrike" kern="1200" cap="none" spc="0" baseline="0" dirty="0">
                <a:solidFill>
                  <a:srgbClr val="000000"/>
                </a:solidFill>
                <a:uFillTx/>
                <a:latin typeface="Arial" pitchFamily="34"/>
                <a:cs typeface="Arial" pitchFamily="34"/>
              </a:rPr>
              <a:t> n° 3 du 05/06/2023 - reproduction seulement dans son intégralité , reproduction partielle interdite</a:t>
            </a:r>
            <a:endParaRPr lang="fr-FR" sz="900" b="0" i="0" u="none" strike="noStrike" kern="1200" cap="none" spc="0" baseline="0" dirty="0">
              <a:solidFill>
                <a:srgbClr val="000000"/>
              </a:solidFill>
              <a:uFillTx/>
              <a:latin typeface="Arial" pitchFamily="34"/>
              <a:cs typeface="Arial" pitchFamily="34"/>
            </a:endParaRPr>
          </a:p>
        </p:txBody>
      </p:sp>
      <p:cxnSp>
        <p:nvCxnSpPr>
          <p:cNvPr id="9" name="Connecteur droit 23">
            <a:extLst>
              <a:ext uri="{FF2B5EF4-FFF2-40B4-BE49-F238E27FC236}">
                <a16:creationId xmlns:a16="http://schemas.microsoft.com/office/drawing/2014/main" id="{6C470606-9594-475E-8781-D9B7FB1A9B61}"/>
              </a:ext>
            </a:extLst>
          </p:cNvPr>
          <p:cNvCxnSpPr/>
          <p:nvPr/>
        </p:nvCxnSpPr>
        <p:spPr>
          <a:xfrm>
            <a:off x="179579" y="10282391"/>
            <a:ext cx="7200515" cy="0"/>
          </a:xfrm>
          <a:prstGeom prst="straightConnector1">
            <a:avLst/>
          </a:prstGeom>
          <a:noFill/>
          <a:ln w="38103" cap="flat">
            <a:solidFill>
              <a:srgbClr val="EA4A63"/>
            </a:solidFill>
            <a:prstDash val="solid"/>
            <a:miter/>
          </a:ln>
        </p:spPr>
      </p:cxnSp>
      <p:pic>
        <p:nvPicPr>
          <p:cNvPr id="14" name="Image 36">
            <a:hlinkClick r:id="rId2" action="ppaction://hlinksldjump"/>
            <a:extLst>
              <a:ext uri="{FF2B5EF4-FFF2-40B4-BE49-F238E27FC236}">
                <a16:creationId xmlns:a16="http://schemas.microsoft.com/office/drawing/2014/main" id="{F006862C-BFC8-4FDE-B350-15921827D6B8}"/>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602480" y="171870"/>
            <a:ext cx="834764" cy="804992"/>
          </a:xfrm>
          <a:prstGeom prst="rect">
            <a:avLst/>
          </a:prstGeom>
          <a:noFill/>
          <a:ln cap="flat">
            <a:noFill/>
          </a:ln>
        </p:spPr>
      </p:pic>
      <p:sp>
        <p:nvSpPr>
          <p:cNvPr id="15" name="ZoneTexte 37">
            <a:extLst>
              <a:ext uri="{FF2B5EF4-FFF2-40B4-BE49-F238E27FC236}">
                <a16:creationId xmlns:a16="http://schemas.microsoft.com/office/drawing/2014/main" id="{447A9E94-64B4-46EE-8312-D851BC34C387}"/>
              </a:ext>
            </a:extLst>
          </p:cNvPr>
          <p:cNvSpPr txBox="1"/>
          <p:nvPr/>
        </p:nvSpPr>
        <p:spPr>
          <a:xfrm rot="16200004">
            <a:off x="6114135" y="218606"/>
            <a:ext cx="1238298" cy="26160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all" spc="0" baseline="0">
                <a:solidFill>
                  <a:srgbClr val="000000"/>
                </a:solidFill>
                <a:uFillTx/>
                <a:latin typeface="Calibri"/>
              </a:rPr>
              <a:t>Sommaire</a:t>
            </a:r>
          </a:p>
        </p:txBody>
      </p:sp>
      <p:sp>
        <p:nvSpPr>
          <p:cNvPr id="8" name="Rectangle 3">
            <a:extLst>
              <a:ext uri="{FF2B5EF4-FFF2-40B4-BE49-F238E27FC236}">
                <a16:creationId xmlns:a16="http://schemas.microsoft.com/office/drawing/2014/main" id="{5B16DC5B-06A8-4125-155E-F8BDCEE49AFF}"/>
              </a:ext>
            </a:extLst>
          </p:cNvPr>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pic>
        <p:nvPicPr>
          <p:cNvPr id="4" name="Image 3">
            <a:extLst>
              <a:ext uri="{FF2B5EF4-FFF2-40B4-BE49-F238E27FC236}">
                <a16:creationId xmlns:a16="http://schemas.microsoft.com/office/drawing/2014/main" id="{00000000-0008-0000-0000-000008000000}"/>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1246407" y="2229245"/>
            <a:ext cx="5066847" cy="374357"/>
          </a:xfrm>
          <a:prstGeom prst="rect">
            <a:avLst/>
          </a:prstGeom>
          <a:noFill/>
        </p:spPr>
      </p:pic>
      <p:sp>
        <p:nvSpPr>
          <p:cNvPr id="6" name="Flèche : bas 5">
            <a:extLst>
              <a:ext uri="{FF2B5EF4-FFF2-40B4-BE49-F238E27FC236}">
                <a16:creationId xmlns:a16="http://schemas.microsoft.com/office/drawing/2014/main" id="{C9039FAB-306B-8A9F-0CD7-20D15CFB37E9}"/>
              </a:ext>
            </a:extLst>
          </p:cNvPr>
          <p:cNvSpPr/>
          <p:nvPr/>
        </p:nvSpPr>
        <p:spPr>
          <a:xfrm>
            <a:off x="2850234" y="1837825"/>
            <a:ext cx="121920" cy="369335"/>
          </a:xfrm>
          <a:prstGeom prst="downArrow">
            <a:avLst/>
          </a:prstGeom>
          <a:solidFill>
            <a:srgbClr val="44A12B"/>
          </a:solidFill>
          <a:ln>
            <a:solidFill>
              <a:srgbClr val="44A1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44A12B"/>
              </a:solidFill>
            </a:endParaRPr>
          </a:p>
        </p:txBody>
      </p:sp>
      <p:sp>
        <p:nvSpPr>
          <p:cNvPr id="11" name="ZoneTexte 10">
            <a:extLst>
              <a:ext uri="{FF2B5EF4-FFF2-40B4-BE49-F238E27FC236}">
                <a16:creationId xmlns:a16="http://schemas.microsoft.com/office/drawing/2014/main" id="{3CC0F54A-9EC6-1BE3-FA30-43ECBDB2ECAC}"/>
              </a:ext>
            </a:extLst>
          </p:cNvPr>
          <p:cNvSpPr txBox="1"/>
          <p:nvPr/>
        </p:nvSpPr>
        <p:spPr>
          <a:xfrm>
            <a:off x="1963094" y="1141773"/>
            <a:ext cx="1117958" cy="738664"/>
          </a:xfrm>
          <a:prstGeom prst="rect">
            <a:avLst/>
          </a:prstGeom>
          <a:noFill/>
        </p:spPr>
        <p:txBody>
          <a:bodyPr wrap="square" rtlCol="0">
            <a:spAutoFit/>
          </a:bodyPr>
          <a:lstStyle/>
          <a:p>
            <a:pPr algn="ctr"/>
            <a:r>
              <a:rPr lang="fr-FR" sz="1400">
                <a:solidFill>
                  <a:srgbClr val="44A12B"/>
                </a:solidFill>
              </a:rPr>
              <a:t>Taupins, noctuelles terricoles</a:t>
            </a:r>
          </a:p>
        </p:txBody>
      </p:sp>
      <p:sp>
        <p:nvSpPr>
          <p:cNvPr id="12" name="Flèche : bas 11">
            <a:extLst>
              <a:ext uri="{FF2B5EF4-FFF2-40B4-BE49-F238E27FC236}">
                <a16:creationId xmlns:a16="http://schemas.microsoft.com/office/drawing/2014/main" id="{8B12B1DA-88C3-DAE7-4518-676EC137B156}"/>
              </a:ext>
            </a:extLst>
          </p:cNvPr>
          <p:cNvSpPr/>
          <p:nvPr/>
        </p:nvSpPr>
        <p:spPr>
          <a:xfrm>
            <a:off x="3250392" y="1841512"/>
            <a:ext cx="121920" cy="369335"/>
          </a:xfrm>
          <a:prstGeom prst="downArrow">
            <a:avLst/>
          </a:prstGeom>
          <a:solidFill>
            <a:srgbClr val="FFED00"/>
          </a:solidFill>
          <a:ln>
            <a:solidFill>
              <a:srgbClr val="FFE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44A12B"/>
              </a:solidFill>
            </a:endParaRPr>
          </a:p>
        </p:txBody>
      </p:sp>
      <p:sp>
        <p:nvSpPr>
          <p:cNvPr id="13" name="ZoneTexte 12">
            <a:extLst>
              <a:ext uri="{FF2B5EF4-FFF2-40B4-BE49-F238E27FC236}">
                <a16:creationId xmlns:a16="http://schemas.microsoft.com/office/drawing/2014/main" id="{87C294BB-9405-4244-D8E3-02BFA3C94E73}"/>
              </a:ext>
            </a:extLst>
          </p:cNvPr>
          <p:cNvSpPr txBox="1"/>
          <p:nvPr/>
        </p:nvSpPr>
        <p:spPr>
          <a:xfrm>
            <a:off x="2904225" y="1155225"/>
            <a:ext cx="901336" cy="523220"/>
          </a:xfrm>
          <a:prstGeom prst="rect">
            <a:avLst/>
          </a:prstGeom>
          <a:noFill/>
        </p:spPr>
        <p:txBody>
          <a:bodyPr wrap="square" rtlCol="0">
            <a:spAutoFit/>
          </a:bodyPr>
          <a:lstStyle/>
          <a:p>
            <a:pPr algn="ctr"/>
            <a:r>
              <a:rPr lang="fr-FR" sz="1400" dirty="0">
                <a:solidFill>
                  <a:schemeClr val="accent4">
                    <a:lumMod val="60000"/>
                    <a:lumOff val="40000"/>
                  </a:schemeClr>
                </a:solidFill>
              </a:rPr>
              <a:t>Pucerons Thrips</a:t>
            </a:r>
          </a:p>
        </p:txBody>
      </p:sp>
      <p:sp>
        <p:nvSpPr>
          <p:cNvPr id="10" name="ZoneTexte 9">
            <a:extLst>
              <a:ext uri="{FF2B5EF4-FFF2-40B4-BE49-F238E27FC236}">
                <a16:creationId xmlns:a16="http://schemas.microsoft.com/office/drawing/2014/main" id="{D5907438-1B1F-369C-EC8B-F7FB43DE40A2}"/>
              </a:ext>
            </a:extLst>
          </p:cNvPr>
          <p:cNvSpPr txBox="1"/>
          <p:nvPr/>
        </p:nvSpPr>
        <p:spPr>
          <a:xfrm>
            <a:off x="2934315" y="1546953"/>
            <a:ext cx="1693610" cy="307777"/>
          </a:xfrm>
          <a:prstGeom prst="rect">
            <a:avLst/>
          </a:prstGeom>
          <a:noFill/>
        </p:spPr>
        <p:txBody>
          <a:bodyPr wrap="square" rtlCol="0">
            <a:spAutoFit/>
          </a:bodyPr>
          <a:lstStyle/>
          <a:p>
            <a:pPr algn="ctr"/>
            <a:r>
              <a:rPr lang="fr-FR" sz="1400">
                <a:solidFill>
                  <a:srgbClr val="FFC000"/>
                </a:solidFill>
              </a:rPr>
              <a:t>Noctuelles</a:t>
            </a:r>
          </a:p>
        </p:txBody>
      </p:sp>
      <p:sp>
        <p:nvSpPr>
          <p:cNvPr id="16" name="Flèche : bas 15">
            <a:extLst>
              <a:ext uri="{FF2B5EF4-FFF2-40B4-BE49-F238E27FC236}">
                <a16:creationId xmlns:a16="http://schemas.microsoft.com/office/drawing/2014/main" id="{533A21BB-5969-5392-2C5D-B6E5BC5BEEA1}"/>
              </a:ext>
            </a:extLst>
          </p:cNvPr>
          <p:cNvSpPr/>
          <p:nvPr/>
        </p:nvSpPr>
        <p:spPr>
          <a:xfrm>
            <a:off x="3725328" y="1860912"/>
            <a:ext cx="121920" cy="369335"/>
          </a:xfrm>
          <a:prstGeom prst="downArrow">
            <a:avLst/>
          </a:prstGeom>
          <a:solidFill>
            <a:srgbClr val="F39900"/>
          </a:solidFill>
          <a:ln>
            <a:solidFill>
              <a:srgbClr val="F3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44A12B"/>
              </a:solidFill>
            </a:endParaRPr>
          </a:p>
        </p:txBody>
      </p:sp>
      <p:sp>
        <p:nvSpPr>
          <p:cNvPr id="17" name="ZoneTexte 16">
            <a:extLst>
              <a:ext uri="{FF2B5EF4-FFF2-40B4-BE49-F238E27FC236}">
                <a16:creationId xmlns:a16="http://schemas.microsoft.com/office/drawing/2014/main" id="{ADE00CD2-4FC0-A21F-6F99-D0D7F297EDA5}"/>
              </a:ext>
            </a:extLst>
          </p:cNvPr>
          <p:cNvSpPr txBox="1"/>
          <p:nvPr/>
        </p:nvSpPr>
        <p:spPr>
          <a:xfrm>
            <a:off x="3805561" y="1542518"/>
            <a:ext cx="1693610" cy="307777"/>
          </a:xfrm>
          <a:prstGeom prst="rect">
            <a:avLst/>
          </a:prstGeom>
          <a:noFill/>
        </p:spPr>
        <p:txBody>
          <a:bodyPr wrap="square" rtlCol="0">
            <a:spAutoFit/>
          </a:bodyPr>
          <a:lstStyle/>
          <a:p>
            <a:pPr algn="ctr"/>
            <a:r>
              <a:rPr lang="fr-FR" sz="1400" dirty="0">
                <a:solidFill>
                  <a:srgbClr val="FFC000"/>
                </a:solidFill>
              </a:rPr>
              <a:t>Bactériose</a:t>
            </a:r>
          </a:p>
        </p:txBody>
      </p:sp>
      <p:sp>
        <p:nvSpPr>
          <p:cNvPr id="18" name="Flèche : bas 17">
            <a:extLst>
              <a:ext uri="{FF2B5EF4-FFF2-40B4-BE49-F238E27FC236}">
                <a16:creationId xmlns:a16="http://schemas.microsoft.com/office/drawing/2014/main" id="{DC6157CC-2FEC-ABC1-678B-152DDF53B373}"/>
              </a:ext>
            </a:extLst>
          </p:cNvPr>
          <p:cNvSpPr/>
          <p:nvPr/>
        </p:nvSpPr>
        <p:spPr>
          <a:xfrm>
            <a:off x="4543310" y="1837825"/>
            <a:ext cx="121920" cy="369335"/>
          </a:xfrm>
          <a:prstGeom prst="downArrow">
            <a:avLst/>
          </a:prstGeom>
          <a:solidFill>
            <a:srgbClr val="F39900"/>
          </a:solidFill>
          <a:ln>
            <a:solidFill>
              <a:srgbClr val="F3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44A12B"/>
              </a:solidFill>
            </a:endParaRPr>
          </a:p>
        </p:txBody>
      </p:sp>
      <p:sp>
        <p:nvSpPr>
          <p:cNvPr id="19" name="Flèche : bas 18">
            <a:extLst>
              <a:ext uri="{FF2B5EF4-FFF2-40B4-BE49-F238E27FC236}">
                <a16:creationId xmlns:a16="http://schemas.microsoft.com/office/drawing/2014/main" id="{16A3462B-81C3-D79D-6AAA-55DC9C80B9F9}"/>
              </a:ext>
            </a:extLst>
          </p:cNvPr>
          <p:cNvSpPr/>
          <p:nvPr/>
        </p:nvSpPr>
        <p:spPr>
          <a:xfrm>
            <a:off x="5799968" y="1870174"/>
            <a:ext cx="121920" cy="36933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44A12B"/>
              </a:solidFill>
              <a:highlight>
                <a:srgbClr val="000000"/>
              </a:highlight>
            </a:endParaRPr>
          </a:p>
        </p:txBody>
      </p:sp>
      <p:sp>
        <p:nvSpPr>
          <p:cNvPr id="20" name="ZoneTexte 19">
            <a:extLst>
              <a:ext uri="{FF2B5EF4-FFF2-40B4-BE49-F238E27FC236}">
                <a16:creationId xmlns:a16="http://schemas.microsoft.com/office/drawing/2014/main" id="{FC31698E-04E2-27D7-8088-5BD9E10FB2F9}"/>
              </a:ext>
            </a:extLst>
          </p:cNvPr>
          <p:cNvSpPr txBox="1"/>
          <p:nvPr/>
        </p:nvSpPr>
        <p:spPr>
          <a:xfrm>
            <a:off x="5004428" y="1578104"/>
            <a:ext cx="1693610" cy="369332"/>
          </a:xfrm>
          <a:prstGeom prst="rect">
            <a:avLst/>
          </a:prstGeom>
          <a:noFill/>
        </p:spPr>
        <p:txBody>
          <a:bodyPr wrap="square" rtlCol="0">
            <a:spAutoFit/>
          </a:bodyPr>
          <a:lstStyle/>
          <a:p>
            <a:pPr algn="ctr"/>
            <a:r>
              <a:rPr lang="fr-FR" b="1" dirty="0"/>
              <a:t>Mildiou</a:t>
            </a:r>
          </a:p>
        </p:txBody>
      </p:sp>
    </p:spTree>
    <p:extLst>
      <p:ext uri="{BB962C8B-B14F-4D97-AF65-F5344CB8AC3E}">
        <p14:creationId xmlns:p14="http://schemas.microsoft.com/office/powerpoint/2010/main" val="181936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6">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E09C4C8-51E8-45D8-A759-DF920AC124C1}"/>
              </a:ext>
            </a:extLst>
          </p:cNvPr>
          <p:cNvSpPr/>
          <p:nvPr/>
        </p:nvSpPr>
        <p:spPr>
          <a:xfrm>
            <a:off x="0" y="172263"/>
            <a:ext cx="7559673" cy="369335"/>
          </a:xfrm>
          <a:prstGeom prst="rect">
            <a:avLst/>
          </a:prstGeom>
          <a:solidFill>
            <a:srgbClr val="E9425C"/>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tab pos="2951161" algn="l"/>
              </a:tabLst>
              <a:defRPr sz="1800" b="0" i="0" u="none" strike="noStrike" kern="0" cap="none" spc="0" baseline="0">
                <a:solidFill>
                  <a:srgbClr val="000000"/>
                </a:solidFill>
                <a:uFillTx/>
              </a:defRPr>
            </a:pPr>
            <a:r>
              <a:rPr lang="fr-FR" sz="1800" b="1" i="0" u="none" strike="noStrike" kern="0" cap="none" spc="0" baseline="0">
                <a:solidFill>
                  <a:srgbClr val="FFFFFF"/>
                </a:solidFill>
                <a:uFillTx/>
                <a:latin typeface="Arial" pitchFamily="34"/>
                <a:cs typeface="Arial" pitchFamily="34"/>
              </a:rPr>
              <a:t>  </a:t>
            </a:r>
            <a:r>
              <a:rPr lang="fr-FR" sz="1800" b="1" i="0" u="none" strike="noStrike" kern="1200" cap="none" spc="0" baseline="0">
                <a:solidFill>
                  <a:srgbClr val="FFFFFF"/>
                </a:solidFill>
                <a:uFillTx/>
                <a:latin typeface="Arial" pitchFamily="34"/>
                <a:cs typeface="Arial" pitchFamily="34"/>
              </a:rPr>
              <a:t>Avertissement</a:t>
            </a:r>
          </a:p>
        </p:txBody>
      </p:sp>
      <p:sp>
        <p:nvSpPr>
          <p:cNvPr id="3" name="Rectangle 4">
            <a:extLst>
              <a:ext uri="{FF2B5EF4-FFF2-40B4-BE49-F238E27FC236}">
                <a16:creationId xmlns:a16="http://schemas.microsoft.com/office/drawing/2014/main" id="{14BFDC9F-09A3-40B3-8026-4475418BE434}"/>
              </a:ext>
            </a:extLst>
          </p:cNvPr>
          <p:cNvSpPr/>
          <p:nvPr/>
        </p:nvSpPr>
        <p:spPr>
          <a:xfrm>
            <a:off x="0" y="3293165"/>
            <a:ext cx="7559673" cy="369335"/>
          </a:xfrm>
          <a:prstGeom prst="rect">
            <a:avLst/>
          </a:prstGeom>
          <a:solidFill>
            <a:srgbClr val="E9425C"/>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1200" cap="none" spc="0" baseline="0">
                <a:solidFill>
                  <a:srgbClr val="FFFFFF"/>
                </a:solidFill>
                <a:uFillTx/>
                <a:latin typeface="Arial" pitchFamily="34"/>
                <a:cs typeface="Arial" pitchFamily="34"/>
              </a:rPr>
              <a:t>  Comité de rédaction</a:t>
            </a:r>
          </a:p>
        </p:txBody>
      </p:sp>
      <p:sp>
        <p:nvSpPr>
          <p:cNvPr id="4" name="Rectangle 4">
            <a:extLst>
              <a:ext uri="{FF2B5EF4-FFF2-40B4-BE49-F238E27FC236}">
                <a16:creationId xmlns:a16="http://schemas.microsoft.com/office/drawing/2014/main" id="{AC47C483-2F98-4241-974E-8A638257467F}"/>
              </a:ext>
            </a:extLst>
          </p:cNvPr>
          <p:cNvSpPr/>
          <p:nvPr/>
        </p:nvSpPr>
        <p:spPr>
          <a:xfrm>
            <a:off x="449839" y="920672"/>
            <a:ext cx="6659995" cy="138499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0" i="0" u="none" strike="noStrike" kern="0" cap="none" spc="0" baseline="0">
                <a:solidFill>
                  <a:srgbClr val="000000"/>
                </a:solidFill>
                <a:uFillTx/>
                <a:latin typeface="Arial" pitchFamily="34"/>
                <a:cs typeface="Arial" pitchFamily="34"/>
              </a:rPr>
              <a:t>Le BSV est un outil d’aide à la décision, les informations données correspondent à des observations réalisées sur un échantillon de parcelles régionales. Le risque annoncé correspond au risque potentiel connu des rédacteurs et ne tient pas compte des spécificités de votre exploitation.</a:t>
            </a: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endParaRPr lang="fr-FR" sz="1200" b="0" i="0" u="none" strike="noStrike" kern="0" cap="none" spc="0" baseline="0">
              <a:solidFill>
                <a:srgbClr val="000000"/>
              </a:solidFill>
              <a:uFillTx/>
              <a:latin typeface="Arial" pitchFamily="34"/>
              <a:cs typeface="Arial" pitchFamily="34"/>
            </a:endParaRP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0" i="0" u="none" strike="noStrike" kern="0" cap="none" spc="0" baseline="0">
                <a:solidFill>
                  <a:srgbClr val="000000"/>
                </a:solidFill>
                <a:uFillTx/>
                <a:latin typeface="Arial" pitchFamily="34"/>
                <a:cs typeface="Arial" pitchFamily="34"/>
              </a:rPr>
              <a:t>Par conséquent, les informations renseignées dans ce bulletin doivent être complétées par vos propres observations avant toute prise de décision. </a:t>
            </a:r>
          </a:p>
        </p:txBody>
      </p:sp>
      <p:sp>
        <p:nvSpPr>
          <p:cNvPr id="5" name="Rectangle 5">
            <a:extLst>
              <a:ext uri="{FF2B5EF4-FFF2-40B4-BE49-F238E27FC236}">
                <a16:creationId xmlns:a16="http://schemas.microsoft.com/office/drawing/2014/main" id="{7E543D6D-C0A4-4336-B7CE-2312836FBFEA}"/>
              </a:ext>
            </a:extLst>
          </p:cNvPr>
          <p:cNvSpPr/>
          <p:nvPr/>
        </p:nvSpPr>
        <p:spPr>
          <a:xfrm>
            <a:off x="449839" y="3945224"/>
            <a:ext cx="6659995" cy="46166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i="0" u="none" strike="noStrike" kern="0" cap="none" spc="0" baseline="0">
                <a:solidFill>
                  <a:srgbClr val="000000"/>
                </a:solidFill>
                <a:uFillTx/>
                <a:latin typeface="Arial" pitchFamily="34"/>
                <a:cs typeface="Arial" pitchFamily="34"/>
              </a:rPr>
              <a:t>Sonito</a:t>
            </a:r>
            <a:r>
              <a:rPr lang="fr-FR" sz="1200" b="0" i="0" u="none" strike="noStrike" kern="0" cap="none" spc="0" baseline="0">
                <a:solidFill>
                  <a:srgbClr val="000000"/>
                </a:solidFill>
                <a:uFillTx/>
                <a:latin typeface="Arial" pitchFamily="34"/>
                <a:cs typeface="Arial" pitchFamily="34"/>
              </a:rPr>
              <a:t> – BOUDOT Camille</a:t>
            </a: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endParaRPr lang="fr-FR" sz="1200" b="0" i="0" u="none" strike="noStrike" kern="0" cap="none" spc="0" baseline="0">
              <a:solidFill>
                <a:srgbClr val="000000"/>
              </a:solidFill>
              <a:uFillTx/>
              <a:latin typeface="Arial" pitchFamily="34"/>
              <a:cs typeface="Arial" pitchFamily="34"/>
            </a:endParaRPr>
          </a:p>
        </p:txBody>
      </p:sp>
      <p:pic>
        <p:nvPicPr>
          <p:cNvPr id="16" name="Image 36">
            <a:hlinkClick r:id="rId2" action="ppaction://hlinksldjump"/>
            <a:extLst>
              <a:ext uri="{FF2B5EF4-FFF2-40B4-BE49-F238E27FC236}">
                <a16:creationId xmlns:a16="http://schemas.microsoft.com/office/drawing/2014/main" id="{243E4269-F4A8-41E9-B328-4EFA15B104AA}"/>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602480" y="147812"/>
            <a:ext cx="834764" cy="804992"/>
          </a:xfrm>
          <a:prstGeom prst="rect">
            <a:avLst/>
          </a:prstGeom>
          <a:noFill/>
          <a:ln cap="flat">
            <a:noFill/>
          </a:ln>
        </p:spPr>
      </p:pic>
      <p:sp>
        <p:nvSpPr>
          <p:cNvPr id="17" name="ZoneTexte 37">
            <a:extLst>
              <a:ext uri="{FF2B5EF4-FFF2-40B4-BE49-F238E27FC236}">
                <a16:creationId xmlns:a16="http://schemas.microsoft.com/office/drawing/2014/main" id="{22C2393D-3C17-4328-97CD-7EBA518AB314}"/>
              </a:ext>
            </a:extLst>
          </p:cNvPr>
          <p:cNvSpPr txBox="1"/>
          <p:nvPr/>
        </p:nvSpPr>
        <p:spPr>
          <a:xfrm rot="16200004">
            <a:off x="6114135" y="194548"/>
            <a:ext cx="1238298" cy="26160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1" i="0" u="none" strike="noStrike" kern="1200" cap="all" spc="0" baseline="0">
                <a:solidFill>
                  <a:srgbClr val="000000"/>
                </a:solidFill>
                <a:uFillTx/>
                <a:latin typeface="Calibri"/>
              </a:rPr>
              <a:t>Sommaire</a:t>
            </a:r>
          </a:p>
        </p:txBody>
      </p:sp>
      <p:sp>
        <p:nvSpPr>
          <p:cNvPr id="18" name="ZoneTexte 9">
            <a:extLst>
              <a:ext uri="{FF2B5EF4-FFF2-40B4-BE49-F238E27FC236}">
                <a16:creationId xmlns:a16="http://schemas.microsoft.com/office/drawing/2014/main" id="{61CA84A7-56BC-49C0-BAF2-A6FF076B8869}"/>
              </a:ext>
            </a:extLst>
          </p:cNvPr>
          <p:cNvSpPr txBox="1"/>
          <p:nvPr/>
        </p:nvSpPr>
        <p:spPr>
          <a:xfrm>
            <a:off x="506989" y="10230462"/>
            <a:ext cx="6659995" cy="261609"/>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100" b="0" i="0" u="none" strike="noStrike" kern="1200" cap="none" spc="0" baseline="0" dirty="0">
                <a:solidFill>
                  <a:srgbClr val="000000"/>
                </a:solidFill>
                <a:uFillTx/>
                <a:latin typeface="Calibri"/>
              </a:rPr>
              <a:t>BSV </a:t>
            </a:r>
            <a:r>
              <a:rPr lang="fr-FR" sz="1100" b="0" i="0" u="none" strike="noStrike" kern="1200" cap="none" spc="0" baseline="0" dirty="0">
                <a:solidFill>
                  <a:srgbClr val="000000"/>
                </a:solidFill>
                <a:uFillTx/>
                <a:latin typeface="Arial" pitchFamily="34"/>
                <a:cs typeface="Arial" pitchFamily="34"/>
              </a:rPr>
              <a:t> n°3 du 05/06/2023 reproduction seulement dans son intégralité , reproduction partielle interdite</a:t>
            </a:r>
            <a:endParaRPr lang="fr-FR" sz="900" b="0" i="0" u="none" strike="noStrike" kern="1200" cap="none" spc="0" baseline="0" dirty="0">
              <a:solidFill>
                <a:srgbClr val="000000"/>
              </a:solidFill>
              <a:uFillTx/>
              <a:latin typeface="Arial" pitchFamily="34"/>
              <a:cs typeface="Arial" pitchFamily="34"/>
            </a:endParaRPr>
          </a:p>
        </p:txBody>
      </p:sp>
      <p:cxnSp>
        <p:nvCxnSpPr>
          <p:cNvPr id="19" name="Connecteur droit 23">
            <a:extLst>
              <a:ext uri="{FF2B5EF4-FFF2-40B4-BE49-F238E27FC236}">
                <a16:creationId xmlns:a16="http://schemas.microsoft.com/office/drawing/2014/main" id="{D5F9EA33-B435-4D4A-980A-B93C8814DAA9}"/>
              </a:ext>
            </a:extLst>
          </p:cNvPr>
          <p:cNvCxnSpPr/>
          <p:nvPr/>
        </p:nvCxnSpPr>
        <p:spPr>
          <a:xfrm>
            <a:off x="236729" y="10227966"/>
            <a:ext cx="7200515" cy="0"/>
          </a:xfrm>
          <a:prstGeom prst="straightConnector1">
            <a:avLst/>
          </a:prstGeom>
          <a:noFill/>
          <a:ln w="38103" cap="flat">
            <a:solidFill>
              <a:srgbClr val="E9425C"/>
            </a:solidFill>
            <a:prstDash val="solid"/>
            <a:miter/>
          </a:ln>
        </p:spPr>
      </p:cxnSp>
      <p:sp>
        <p:nvSpPr>
          <p:cNvPr id="20" name="Rectangle 4">
            <a:extLst>
              <a:ext uri="{FF2B5EF4-FFF2-40B4-BE49-F238E27FC236}">
                <a16:creationId xmlns:a16="http://schemas.microsoft.com/office/drawing/2014/main" id="{FB592EA9-4F37-4561-95AC-8C35562A1886}"/>
              </a:ext>
            </a:extLst>
          </p:cNvPr>
          <p:cNvSpPr/>
          <p:nvPr/>
        </p:nvSpPr>
        <p:spPr>
          <a:xfrm>
            <a:off x="0" y="5473141"/>
            <a:ext cx="7559673" cy="369335"/>
          </a:xfrm>
          <a:prstGeom prst="rect">
            <a:avLst/>
          </a:prstGeom>
          <a:solidFill>
            <a:srgbClr val="E9425C"/>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1200" cap="none" spc="0" baseline="0">
                <a:solidFill>
                  <a:srgbClr val="FFFFFF"/>
                </a:solidFill>
                <a:uFillTx/>
                <a:latin typeface="Arial" pitchFamily="34"/>
                <a:cs typeface="Arial" pitchFamily="34"/>
              </a:rPr>
              <a:t>  Observation</a:t>
            </a:r>
          </a:p>
        </p:txBody>
      </p:sp>
      <p:sp>
        <p:nvSpPr>
          <p:cNvPr id="21" name="Rectangle 5">
            <a:extLst>
              <a:ext uri="{FF2B5EF4-FFF2-40B4-BE49-F238E27FC236}">
                <a16:creationId xmlns:a16="http://schemas.microsoft.com/office/drawing/2014/main" id="{960EC85A-A1DB-4095-9468-1DF590E5DFE8}"/>
              </a:ext>
            </a:extLst>
          </p:cNvPr>
          <p:cNvSpPr/>
          <p:nvPr/>
        </p:nvSpPr>
        <p:spPr>
          <a:xfrm>
            <a:off x="449839" y="6062969"/>
            <a:ext cx="6659995" cy="1384995"/>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kern="0">
                <a:solidFill>
                  <a:srgbClr val="000000"/>
                </a:solidFill>
                <a:latin typeface="Arial" pitchFamily="34"/>
                <a:cs typeface="Arial" pitchFamily="34"/>
              </a:rPr>
              <a:t>Apto-2</a:t>
            </a:r>
            <a:endParaRPr lang="fr-FR" sz="1200" b="0" i="0" u="none" strike="noStrike" kern="0" cap="none" spc="0" baseline="0">
              <a:solidFill>
                <a:srgbClr val="000000"/>
              </a:solidFill>
              <a:uFillTx/>
              <a:latin typeface="Arial" pitchFamily="34"/>
              <a:cs typeface="Arial" pitchFamily="34"/>
            </a:endParaRP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i="0" u="none" strike="noStrike" kern="0" cap="none" spc="0" baseline="0">
                <a:solidFill>
                  <a:srgbClr val="000000"/>
                </a:solidFill>
                <a:uFillTx/>
                <a:latin typeface="Arial" pitchFamily="34"/>
                <a:cs typeface="Arial" pitchFamily="34"/>
              </a:rPr>
              <a:t>CAPL</a:t>
            </a: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kern="0">
                <a:solidFill>
                  <a:srgbClr val="000000"/>
                </a:solidFill>
                <a:latin typeface="Arial" pitchFamily="34"/>
                <a:cs typeface="Arial" pitchFamily="34"/>
              </a:rPr>
              <a:t>Perret</a:t>
            </a:r>
            <a:endParaRPr lang="fr-FR" sz="1200" b="0" i="0" u="none" strike="noStrike" kern="0" cap="none" spc="0" baseline="0">
              <a:solidFill>
                <a:srgbClr val="000000"/>
              </a:solidFill>
              <a:uFillTx/>
              <a:latin typeface="Arial" pitchFamily="34"/>
              <a:cs typeface="Arial" pitchFamily="34"/>
            </a:endParaRP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i="0" u="none" strike="noStrike" kern="0" cap="none" spc="0" baseline="0">
                <a:solidFill>
                  <a:srgbClr val="000000"/>
                </a:solidFill>
                <a:uFillTx/>
                <a:latin typeface="Arial" pitchFamily="34"/>
                <a:cs typeface="Arial" pitchFamily="34"/>
              </a:rPr>
              <a:t>Panier Provençal</a:t>
            </a: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kern="0">
                <a:solidFill>
                  <a:srgbClr val="000000"/>
                </a:solidFill>
                <a:latin typeface="Arial" pitchFamily="34"/>
                <a:cs typeface="Arial" pitchFamily="34"/>
              </a:rPr>
              <a:t>SCAD CANA</a:t>
            </a:r>
            <a:endParaRPr lang="fr-FR" sz="1200" b="1" i="0" u="none" strike="noStrike" kern="0" cap="none" spc="0" baseline="0">
              <a:solidFill>
                <a:srgbClr val="000000"/>
              </a:solidFill>
              <a:uFillTx/>
              <a:latin typeface="Arial" pitchFamily="34"/>
              <a:cs typeface="Arial" pitchFamily="34"/>
            </a:endParaRP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kern="0">
                <a:solidFill>
                  <a:srgbClr val="000000"/>
                </a:solidFill>
                <a:latin typeface="Arial" pitchFamily="34"/>
                <a:cs typeface="Arial" pitchFamily="34"/>
              </a:rPr>
              <a:t>Sonito</a:t>
            </a:r>
            <a:endParaRPr lang="fr-FR" sz="1200" b="1" i="0" u="none" strike="noStrike" kern="0" cap="none" spc="0" baseline="0">
              <a:solidFill>
                <a:srgbClr val="000000"/>
              </a:solidFill>
              <a:uFillTx/>
              <a:latin typeface="Arial" pitchFamily="34"/>
              <a:cs typeface="Arial" pitchFamily="34"/>
            </a:endParaRPr>
          </a:p>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1" kern="0" err="1">
                <a:solidFill>
                  <a:srgbClr val="000000"/>
                </a:solidFill>
                <a:latin typeface="Arial" pitchFamily="34"/>
                <a:cs typeface="Arial" pitchFamily="34"/>
              </a:rPr>
              <a:t>Valsoleil</a:t>
            </a:r>
            <a:endParaRPr lang="fr-FR" sz="1200" b="0" i="0" u="none" strike="noStrike" kern="0" cap="none" spc="0" baseline="0">
              <a:solidFill>
                <a:srgbClr val="000000"/>
              </a:solidFill>
              <a:uFillTx/>
              <a:latin typeface="Arial" pitchFamily="34"/>
              <a:cs typeface="Arial" pitchFamily="34"/>
            </a:endParaRPr>
          </a:p>
        </p:txBody>
      </p:sp>
      <p:sp>
        <p:nvSpPr>
          <p:cNvPr id="22" name="Rectangle 4">
            <a:extLst>
              <a:ext uri="{FF2B5EF4-FFF2-40B4-BE49-F238E27FC236}">
                <a16:creationId xmlns:a16="http://schemas.microsoft.com/office/drawing/2014/main" id="{ADAA1B15-F711-4D55-8E4B-151BAEB06EBD}"/>
              </a:ext>
            </a:extLst>
          </p:cNvPr>
          <p:cNvSpPr/>
          <p:nvPr/>
        </p:nvSpPr>
        <p:spPr>
          <a:xfrm>
            <a:off x="0" y="7662461"/>
            <a:ext cx="7559673" cy="369335"/>
          </a:xfrm>
          <a:prstGeom prst="rect">
            <a:avLst/>
          </a:prstGeom>
          <a:solidFill>
            <a:srgbClr val="E9425C"/>
          </a:solid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1800" b="1" i="0" u="none" strike="noStrike" kern="0" cap="none" spc="0" baseline="0">
                <a:solidFill>
                  <a:srgbClr val="FFFFFF"/>
                </a:solidFill>
                <a:uFillTx/>
                <a:latin typeface="Arial" pitchFamily="34"/>
                <a:cs typeface="Arial" pitchFamily="34"/>
              </a:rPr>
              <a:t>  Financement</a:t>
            </a:r>
            <a:endParaRPr lang="fr-FR" sz="1800" b="1" i="0" u="none" strike="noStrike" kern="1200" cap="none" spc="0" baseline="0">
              <a:solidFill>
                <a:srgbClr val="FFFFFF"/>
              </a:solidFill>
              <a:uFillTx/>
              <a:latin typeface="Arial" pitchFamily="34"/>
              <a:cs typeface="Arial" pitchFamily="34"/>
            </a:endParaRPr>
          </a:p>
        </p:txBody>
      </p:sp>
      <p:sp>
        <p:nvSpPr>
          <p:cNvPr id="23" name="Rectangle 24">
            <a:extLst>
              <a:ext uri="{FF2B5EF4-FFF2-40B4-BE49-F238E27FC236}">
                <a16:creationId xmlns:a16="http://schemas.microsoft.com/office/drawing/2014/main" id="{FF01F32F-537E-4F9D-BB20-6B531345FCC3}"/>
              </a:ext>
            </a:extLst>
          </p:cNvPr>
          <p:cNvSpPr/>
          <p:nvPr/>
        </p:nvSpPr>
        <p:spPr>
          <a:xfrm>
            <a:off x="449839" y="8361383"/>
            <a:ext cx="6659995" cy="646334"/>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457200" rtl="0" fontAlgn="auto" hangingPunct="0">
              <a:lnSpc>
                <a:spcPct val="100000"/>
              </a:lnSpc>
              <a:spcBef>
                <a:spcPts val="0"/>
              </a:spcBef>
              <a:spcAft>
                <a:spcPts val="0"/>
              </a:spcAft>
              <a:buNone/>
              <a:tabLst>
                <a:tab pos="2387598" algn="ctr"/>
              </a:tabLst>
              <a:defRPr sz="1800" b="0" i="0" u="none" strike="noStrike" kern="0" cap="none" spc="0" baseline="0">
                <a:solidFill>
                  <a:srgbClr val="000000"/>
                </a:solidFill>
                <a:uFillTx/>
              </a:defRPr>
            </a:pPr>
            <a:r>
              <a:rPr lang="fr-FR" sz="1200" b="0" i="0" u="none" strike="noStrike" kern="0" cap="none" spc="0" baseline="0" dirty="0">
                <a:solidFill>
                  <a:srgbClr val="000000"/>
                </a:solidFill>
                <a:uFillTx/>
                <a:latin typeface="Arial" pitchFamily="34"/>
                <a:cs typeface="Arial" pitchFamily="34"/>
              </a:rPr>
              <a:t>Action pilotée par les Ministères chargés de l’Agriculture et de la Transition Écologique avec l’appui financier de l’Agence Française pour la Biodiversité, par les crédits issus de la redevance pour pollutions diffuses attribués au financement du plan Ecophyto.</a:t>
            </a:r>
          </a:p>
        </p:txBody>
      </p:sp>
      <p:pic>
        <p:nvPicPr>
          <p:cNvPr id="25" name="Picture 25911">
            <a:extLst>
              <a:ext uri="{FF2B5EF4-FFF2-40B4-BE49-F238E27FC236}">
                <a16:creationId xmlns:a16="http://schemas.microsoft.com/office/drawing/2014/main" id="{4573EC45-2331-4F14-8E14-4C154F2FA3F0}"/>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3072190" y="9463167"/>
            <a:ext cx="706739" cy="625294"/>
          </a:xfrm>
          <a:prstGeom prst="rect">
            <a:avLst/>
          </a:prstGeom>
          <a:noFill/>
          <a:ln cap="flat">
            <a:noFill/>
          </a:ln>
        </p:spPr>
      </p:pic>
      <p:pic>
        <p:nvPicPr>
          <p:cNvPr id="26" name="Picture 534">
            <a:extLst>
              <a:ext uri="{FF2B5EF4-FFF2-40B4-BE49-F238E27FC236}">
                <a16:creationId xmlns:a16="http://schemas.microsoft.com/office/drawing/2014/main" id="{D7C4F2A9-2660-4802-B748-D42A0871EAB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476535" y="9524697"/>
            <a:ext cx="511049" cy="492879"/>
          </a:xfrm>
          <a:prstGeom prst="rect">
            <a:avLst/>
          </a:prstGeom>
          <a:noFill/>
          <a:ln cap="flat">
            <a:noFill/>
          </a:ln>
        </p:spPr>
      </p:pic>
      <p:pic>
        <p:nvPicPr>
          <p:cNvPr id="27" name="Picture 536">
            <a:extLst>
              <a:ext uri="{FF2B5EF4-FFF2-40B4-BE49-F238E27FC236}">
                <a16:creationId xmlns:a16="http://schemas.microsoft.com/office/drawing/2014/main" id="{B20A7400-8C59-4212-8A92-F135D65A62C9}"/>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728973" y="9573782"/>
            <a:ext cx="441444" cy="357887"/>
          </a:xfrm>
          <a:prstGeom prst="rect">
            <a:avLst/>
          </a:prstGeom>
          <a:noFill/>
          <a:ln cap="flat">
            <a:noFill/>
          </a:ln>
        </p:spPr>
      </p:pic>
      <p:sp>
        <p:nvSpPr>
          <p:cNvPr id="28" name="ZoneTexte 23">
            <a:hlinkClick r:id="rId7"/>
            <a:extLst>
              <a:ext uri="{FF2B5EF4-FFF2-40B4-BE49-F238E27FC236}">
                <a16:creationId xmlns:a16="http://schemas.microsoft.com/office/drawing/2014/main" id="{48EAA152-5D7F-42FE-8656-867AB040E8F0}"/>
              </a:ext>
            </a:extLst>
          </p:cNvPr>
          <p:cNvSpPr txBox="1"/>
          <p:nvPr/>
        </p:nvSpPr>
        <p:spPr>
          <a:xfrm>
            <a:off x="2137381" y="9700417"/>
            <a:ext cx="1021238" cy="23083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a:solidFill>
                  <a:srgbClr val="000000"/>
                </a:solidFill>
                <a:uFillTx/>
                <a:latin typeface="Arial" pitchFamily="34"/>
                <a:cs typeface="Arial" pitchFamily="34"/>
              </a:rPr>
              <a:t>Vous abonner</a:t>
            </a:r>
          </a:p>
        </p:txBody>
      </p:sp>
      <p:sp>
        <p:nvSpPr>
          <p:cNvPr id="29" name="ZoneTexte 28">
            <a:hlinkClick r:id="rId8"/>
            <a:extLst>
              <a:ext uri="{FF2B5EF4-FFF2-40B4-BE49-F238E27FC236}">
                <a16:creationId xmlns:a16="http://schemas.microsoft.com/office/drawing/2014/main" id="{DB8BD179-954F-434D-A041-E8D862EA9B21}"/>
              </a:ext>
            </a:extLst>
          </p:cNvPr>
          <p:cNvSpPr txBox="1"/>
          <p:nvPr/>
        </p:nvSpPr>
        <p:spPr>
          <a:xfrm>
            <a:off x="3670455" y="9517226"/>
            <a:ext cx="1021238" cy="50783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a:solidFill>
                  <a:srgbClr val="000000"/>
                </a:solidFill>
                <a:uFillTx/>
                <a:latin typeface="Arial" pitchFamily="34"/>
                <a:cs typeface="Arial" pitchFamily="34"/>
              </a:rPr>
              <a:t>Devenir observateur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a:solidFill>
                  <a:srgbClr val="000000"/>
                </a:solidFill>
                <a:uFillTx/>
                <a:latin typeface="Arial" pitchFamily="34"/>
                <a:cs typeface="Arial" pitchFamily="34"/>
              </a:rPr>
              <a:t>&amp; contact</a:t>
            </a:r>
          </a:p>
        </p:txBody>
      </p:sp>
      <p:sp>
        <p:nvSpPr>
          <p:cNvPr id="30" name="ZoneTexte 29">
            <a:hlinkClick r:id="rId9"/>
            <a:extLst>
              <a:ext uri="{FF2B5EF4-FFF2-40B4-BE49-F238E27FC236}">
                <a16:creationId xmlns:a16="http://schemas.microsoft.com/office/drawing/2014/main" id="{292C997B-61DB-45D8-9898-0F62667B962C}"/>
              </a:ext>
            </a:extLst>
          </p:cNvPr>
          <p:cNvSpPr txBox="1"/>
          <p:nvPr/>
        </p:nvSpPr>
        <p:spPr>
          <a:xfrm>
            <a:off x="4938764" y="9620526"/>
            <a:ext cx="1021238"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900" b="0" i="0" u="none" strike="noStrike" kern="1200" cap="none" spc="0" baseline="0">
                <a:solidFill>
                  <a:srgbClr val="000000"/>
                </a:solidFill>
                <a:uFillTx/>
                <a:latin typeface="Arial" pitchFamily="34"/>
                <a:cs typeface="Arial" pitchFamily="34"/>
              </a:rPr>
              <a:t>Tous les BSV PACA</a:t>
            </a:r>
          </a:p>
        </p:txBody>
      </p:sp>
      <p:cxnSp>
        <p:nvCxnSpPr>
          <p:cNvPr id="31" name="Connecteur droit 30">
            <a:extLst>
              <a:ext uri="{FF2B5EF4-FFF2-40B4-BE49-F238E27FC236}">
                <a16:creationId xmlns:a16="http://schemas.microsoft.com/office/drawing/2014/main" id="{CF53339D-378E-4F0B-9EDB-F35C77D4C12A}"/>
              </a:ext>
            </a:extLst>
          </p:cNvPr>
          <p:cNvCxnSpPr/>
          <p:nvPr/>
        </p:nvCxnSpPr>
        <p:spPr>
          <a:xfrm>
            <a:off x="3037041" y="9700417"/>
            <a:ext cx="0" cy="209553"/>
          </a:xfrm>
          <a:prstGeom prst="straightConnector1">
            <a:avLst/>
          </a:prstGeom>
          <a:noFill/>
          <a:ln w="19046" cap="flat">
            <a:solidFill>
              <a:srgbClr val="262626"/>
            </a:solidFill>
            <a:prstDash val="solid"/>
            <a:miter/>
          </a:ln>
        </p:spPr>
      </p:cxnSp>
      <p:cxnSp>
        <p:nvCxnSpPr>
          <p:cNvPr id="32" name="Connecteur droit 32">
            <a:extLst>
              <a:ext uri="{FF2B5EF4-FFF2-40B4-BE49-F238E27FC236}">
                <a16:creationId xmlns:a16="http://schemas.microsoft.com/office/drawing/2014/main" id="{AD062BDA-4F5C-42D2-B3AA-D01F8D59DE2E}"/>
              </a:ext>
            </a:extLst>
          </p:cNvPr>
          <p:cNvCxnSpPr/>
          <p:nvPr/>
        </p:nvCxnSpPr>
        <p:spPr>
          <a:xfrm>
            <a:off x="4484564" y="9711061"/>
            <a:ext cx="0" cy="209544"/>
          </a:xfrm>
          <a:prstGeom prst="straightConnector1">
            <a:avLst/>
          </a:prstGeom>
          <a:noFill/>
          <a:ln w="19046" cap="flat">
            <a:solidFill>
              <a:srgbClr val="262626"/>
            </a:solidFill>
            <a:prstDash val="solid"/>
            <a:miter/>
          </a:ln>
        </p:spPr>
      </p:cxn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39</TotalTime>
  <Words>693</Words>
  <Application>Microsoft Office PowerPoint</Application>
  <PresentationFormat>Personnalisé</PresentationFormat>
  <Paragraphs>103</Paragraphs>
  <Slides>4</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Anais ALCOVER</dc:creator>
  <cp:lastModifiedBy>ROBERT GIOVINAZZO</cp:lastModifiedBy>
  <cp:revision>6</cp:revision>
  <cp:lastPrinted>2018-12-17T10:33:53Z</cp:lastPrinted>
  <dcterms:created xsi:type="dcterms:W3CDTF">2018-07-13T15:00:08Z</dcterms:created>
  <dcterms:modified xsi:type="dcterms:W3CDTF">2023-06-05T11:59:48Z</dcterms:modified>
</cp:coreProperties>
</file>