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98" r:id="rId2"/>
    <p:sldId id="303" r:id="rId3"/>
    <p:sldId id="301" r:id="rId4"/>
  </p:sldIdLst>
  <p:sldSz cx="7559675" cy="1069181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F39900"/>
    <a:srgbClr val="44A12B"/>
    <a:srgbClr val="42BBA0"/>
    <a:srgbClr val="0000FF"/>
    <a:srgbClr val="000000"/>
    <a:srgbClr val="CC071E"/>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CBD81-9BAA-4D5A-815F-68DFE546475F}" v="6" dt="2024-06-07T05:48:01.209"/>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GIOVINAZZO" userId="542aa5255d1a10c5" providerId="LiveId" clId="{153CBD81-9BAA-4D5A-815F-68DFE546475F}"/>
    <pc:docChg chg="undo custSel addSld delSld modSld">
      <pc:chgData name="ROBERT GIOVINAZZO" userId="542aa5255d1a10c5" providerId="LiveId" clId="{153CBD81-9BAA-4D5A-815F-68DFE546475F}" dt="2024-06-07T05:52:28.129" v="1447" actId="20577"/>
      <pc:docMkLst>
        <pc:docMk/>
      </pc:docMkLst>
      <pc:sldChg chg="del">
        <pc:chgData name="ROBERT GIOVINAZZO" userId="542aa5255d1a10c5" providerId="LiveId" clId="{153CBD81-9BAA-4D5A-815F-68DFE546475F}" dt="2024-06-07T05:38:47.232" v="1274" actId="2696"/>
        <pc:sldMkLst>
          <pc:docMk/>
          <pc:sldMk cId="0" sldId="280"/>
        </pc:sldMkLst>
      </pc:sldChg>
      <pc:sldChg chg="addSp modSp mod">
        <pc:chgData name="ROBERT GIOVINAZZO" userId="542aa5255d1a10c5" providerId="LiveId" clId="{153CBD81-9BAA-4D5A-815F-68DFE546475F}" dt="2024-06-07T05:52:04.649" v="1424" actId="1076"/>
        <pc:sldMkLst>
          <pc:docMk/>
          <pc:sldMk cId="0" sldId="298"/>
        </pc:sldMkLst>
        <pc:spChg chg="mod">
          <ac:chgData name="ROBERT GIOVINAZZO" userId="542aa5255d1a10c5" providerId="LiveId" clId="{153CBD81-9BAA-4D5A-815F-68DFE546475F}" dt="2024-06-07T05:52:04.649" v="1424" actId="1076"/>
          <ac:spMkLst>
            <pc:docMk/>
            <pc:sldMk cId="0" sldId="298"/>
            <ac:spMk id="4" creationId="{F50DFFD1-A82D-4BD3-A182-7FE01D6392CB}"/>
          </ac:spMkLst>
        </pc:spChg>
        <pc:spChg chg="mod">
          <ac:chgData name="ROBERT GIOVINAZZO" userId="542aa5255d1a10c5" providerId="LiveId" clId="{153CBD81-9BAA-4D5A-815F-68DFE546475F}" dt="2024-06-07T05:25:22.483" v="9" actId="20577"/>
          <ac:spMkLst>
            <pc:docMk/>
            <pc:sldMk cId="0" sldId="298"/>
            <ac:spMk id="5" creationId="{2EB9F653-DB77-41B2-9B68-2B3B93BFC710}"/>
          </ac:spMkLst>
        </pc:spChg>
        <pc:spChg chg="mod">
          <ac:chgData name="ROBERT GIOVINAZZO" userId="542aa5255d1a10c5" providerId="LiveId" clId="{153CBD81-9BAA-4D5A-815F-68DFE546475F}" dt="2024-06-07T05:45:47.779" v="1397" actId="113"/>
          <ac:spMkLst>
            <pc:docMk/>
            <pc:sldMk cId="0" sldId="298"/>
            <ac:spMk id="6" creationId="{ED84DA9B-1D4D-433F-A888-AF8D4FE3C095}"/>
          </ac:spMkLst>
        </pc:spChg>
        <pc:picChg chg="mod">
          <ac:chgData name="ROBERT GIOVINAZZO" userId="542aa5255d1a10c5" providerId="LiveId" clId="{153CBD81-9BAA-4D5A-815F-68DFE546475F}" dt="2024-06-07T05:51:59.116" v="1423" actId="1076"/>
          <ac:picMkLst>
            <pc:docMk/>
            <pc:sldMk cId="0" sldId="298"/>
            <ac:picMk id="2" creationId="{A51FF835-2E68-44D8-9712-7249E58B0640}"/>
          </ac:picMkLst>
        </pc:picChg>
        <pc:picChg chg="add mod">
          <ac:chgData name="ROBERT GIOVINAZZO" userId="542aa5255d1a10c5" providerId="LiveId" clId="{153CBD81-9BAA-4D5A-815F-68DFE546475F}" dt="2024-06-07T05:42:44.442" v="1295" actId="1076"/>
          <ac:picMkLst>
            <pc:docMk/>
            <pc:sldMk cId="0" sldId="298"/>
            <ac:picMk id="25" creationId="{1C440BA0-EC6E-D0C1-A873-1B2255D52A4A}"/>
          </ac:picMkLst>
        </pc:picChg>
      </pc:sldChg>
      <pc:sldChg chg="modSp mod">
        <pc:chgData name="ROBERT GIOVINAZZO" userId="542aa5255d1a10c5" providerId="LiveId" clId="{153CBD81-9BAA-4D5A-815F-68DFE546475F}" dt="2024-06-07T05:52:28.129" v="1447" actId="20577"/>
        <pc:sldMkLst>
          <pc:docMk/>
          <pc:sldMk cId="0" sldId="301"/>
        </pc:sldMkLst>
        <pc:spChg chg="mod">
          <ac:chgData name="ROBERT GIOVINAZZO" userId="542aa5255d1a10c5" providerId="LiveId" clId="{153CBD81-9BAA-4D5A-815F-68DFE546475F}" dt="2024-06-07T05:52:28.129" v="1447" actId="20577"/>
          <ac:spMkLst>
            <pc:docMk/>
            <pc:sldMk cId="0" sldId="301"/>
            <ac:spMk id="5" creationId="{7E543D6D-C0A4-4336-B7CE-2312836FBFEA}"/>
          </ac:spMkLst>
        </pc:spChg>
        <pc:spChg chg="mod">
          <ac:chgData name="ROBERT GIOVINAZZO" userId="542aa5255d1a10c5" providerId="LiveId" clId="{153CBD81-9BAA-4D5A-815F-68DFE546475F}" dt="2024-06-07T05:44:49.903" v="1386" actId="20577"/>
          <ac:spMkLst>
            <pc:docMk/>
            <pc:sldMk cId="0" sldId="301"/>
            <ac:spMk id="18" creationId="{61CA84A7-56BC-49C0-BAF2-A6FF076B8869}"/>
          </ac:spMkLst>
        </pc:spChg>
      </pc:sldChg>
      <pc:sldChg chg="addSp delSp modSp add del mod">
        <pc:chgData name="ROBERT GIOVINAZZO" userId="542aa5255d1a10c5" providerId="LiveId" clId="{153CBD81-9BAA-4D5A-815F-68DFE546475F}" dt="2024-06-07T05:48:21.578" v="1408" actId="1076"/>
        <pc:sldMkLst>
          <pc:docMk/>
          <pc:sldMk cId="3479426384" sldId="303"/>
        </pc:sldMkLst>
        <pc:spChg chg="mod">
          <ac:chgData name="ROBERT GIOVINAZZO" userId="542aa5255d1a10c5" providerId="LiveId" clId="{153CBD81-9BAA-4D5A-815F-68DFE546475F}" dt="2024-06-07T05:43:58.793" v="1372" actId="6549"/>
          <ac:spMkLst>
            <pc:docMk/>
            <pc:sldMk cId="3479426384" sldId="303"/>
            <ac:spMk id="4" creationId="{F5D07457-C2B3-4A3E-9362-5513433040B1}"/>
          </ac:spMkLst>
        </pc:spChg>
        <pc:spChg chg="mod">
          <ac:chgData name="ROBERT GIOVINAZZO" userId="542aa5255d1a10c5" providerId="LiveId" clId="{153CBD81-9BAA-4D5A-815F-68DFE546475F}" dt="2024-06-07T05:45:00.724" v="1393" actId="20577"/>
          <ac:spMkLst>
            <pc:docMk/>
            <pc:sldMk cId="3479426384" sldId="303"/>
            <ac:spMk id="7" creationId="{AE89B024-C064-46DF-A9CC-D9AB06C0F4FF}"/>
          </ac:spMkLst>
        </pc:spChg>
        <pc:picChg chg="add mod">
          <ac:chgData name="ROBERT GIOVINAZZO" userId="542aa5255d1a10c5" providerId="LiveId" clId="{153CBD81-9BAA-4D5A-815F-68DFE546475F}" dt="2024-06-07T05:48:18.588" v="1407" actId="1076"/>
          <ac:picMkLst>
            <pc:docMk/>
            <pc:sldMk cId="3479426384" sldId="303"/>
            <ac:picMk id="2" creationId="{16D5ACED-72C2-B812-BAF7-A998FD2130DB}"/>
          </ac:picMkLst>
        </pc:picChg>
        <pc:picChg chg="add mod">
          <ac:chgData name="ROBERT GIOVINAZZO" userId="542aa5255d1a10c5" providerId="LiveId" clId="{153CBD81-9BAA-4D5A-815F-68DFE546475F}" dt="2024-06-07T05:48:21.578" v="1408" actId="1076"/>
          <ac:picMkLst>
            <pc:docMk/>
            <pc:sldMk cId="3479426384" sldId="303"/>
            <ac:picMk id="6" creationId="{9B41C39B-01DF-7244-935A-F4928C4A5406}"/>
          </ac:picMkLst>
        </pc:picChg>
        <pc:picChg chg="add mod">
          <ac:chgData name="ROBERT GIOVINAZZO" userId="542aa5255d1a10c5" providerId="LiveId" clId="{153CBD81-9BAA-4D5A-815F-68DFE546475F}" dt="2024-06-07T05:47:52.197" v="1402" actId="1076"/>
          <ac:picMkLst>
            <pc:docMk/>
            <pc:sldMk cId="3479426384" sldId="303"/>
            <ac:picMk id="10" creationId="{48C3C27A-B5C8-0F3D-E44C-7110131920B8}"/>
          </ac:picMkLst>
        </pc:picChg>
        <pc:picChg chg="add mod">
          <ac:chgData name="ROBERT GIOVINAZZO" userId="542aa5255d1a10c5" providerId="LiveId" clId="{153CBD81-9BAA-4D5A-815F-68DFE546475F}" dt="2024-06-07T05:48:05.034" v="1404" actId="1076"/>
          <ac:picMkLst>
            <pc:docMk/>
            <pc:sldMk cId="3479426384" sldId="303"/>
            <ac:picMk id="11" creationId="{0A99D8A8-154B-59FC-5911-A124197895E7}"/>
          </ac:picMkLst>
        </pc:picChg>
        <pc:picChg chg="del">
          <ac:chgData name="ROBERT GIOVINAZZO" userId="542aa5255d1a10c5" providerId="LiveId" clId="{153CBD81-9BAA-4D5A-815F-68DFE546475F}" dt="2024-06-07T05:43:54.280" v="1368" actId="478"/>
          <ac:picMkLst>
            <pc:docMk/>
            <pc:sldMk cId="3479426384" sldId="303"/>
            <ac:picMk id="13" creationId="{B4E31EE0-0E04-5ACC-2321-DB5549CAECE7}"/>
          </ac:picMkLst>
        </pc:picChg>
        <pc:picChg chg="del">
          <ac:chgData name="ROBERT GIOVINAZZO" userId="542aa5255d1a10c5" providerId="LiveId" clId="{153CBD81-9BAA-4D5A-815F-68DFE546475F}" dt="2024-06-07T05:43:55.850" v="1371" actId="478"/>
          <ac:picMkLst>
            <pc:docMk/>
            <pc:sldMk cId="3479426384" sldId="303"/>
            <ac:picMk id="18" creationId="{64ECBF1A-BCCF-00BF-6760-EDB7E073CD0C}"/>
          </ac:picMkLst>
        </pc:picChg>
        <pc:picChg chg="del mod">
          <ac:chgData name="ROBERT GIOVINAZZO" userId="542aa5255d1a10c5" providerId="LiveId" clId="{153CBD81-9BAA-4D5A-815F-68DFE546475F}" dt="2024-06-07T05:43:55.149" v="1370" actId="478"/>
          <ac:picMkLst>
            <pc:docMk/>
            <pc:sldMk cId="3479426384" sldId="303"/>
            <ac:picMk id="20" creationId="{B74335DB-CB53-0255-DE65-82A87FEAA7BB}"/>
          </ac:picMkLst>
        </pc:picChg>
      </pc:sldChg>
      <pc:sldChg chg="delSp modSp del mod">
        <pc:chgData name="ROBERT GIOVINAZZO" userId="542aa5255d1a10c5" providerId="LiveId" clId="{153CBD81-9BAA-4D5A-815F-68DFE546475F}" dt="2024-06-07T05:44:31.603" v="1379" actId="47"/>
        <pc:sldMkLst>
          <pc:docMk/>
          <pc:sldMk cId="181936871" sldId="304"/>
        </pc:sldMkLst>
        <pc:spChg chg="del">
          <ac:chgData name="ROBERT GIOVINAZZO" userId="542aa5255d1a10c5" providerId="LiveId" clId="{153CBD81-9BAA-4D5A-815F-68DFE546475F}" dt="2024-06-07T05:38:54.280" v="1276" actId="478"/>
          <ac:spMkLst>
            <pc:docMk/>
            <pc:sldMk cId="181936871" sldId="304"/>
            <ac:spMk id="2" creationId="{B1B157EA-4461-4D03-8910-553EACA6F515}"/>
          </ac:spMkLst>
        </pc:spChg>
        <pc:spChg chg="del">
          <ac:chgData name="ROBERT GIOVINAZZO" userId="542aa5255d1a10c5" providerId="LiveId" clId="{153CBD81-9BAA-4D5A-815F-68DFE546475F}" dt="2024-06-07T05:38:52.316" v="1275" actId="478"/>
          <ac:spMkLst>
            <pc:docMk/>
            <pc:sldMk cId="181936871" sldId="304"/>
            <ac:spMk id="6" creationId="{C9039FAB-306B-8A9F-0CD7-20D15CFB37E9}"/>
          </ac:spMkLst>
        </pc:spChg>
        <pc:spChg chg="del">
          <ac:chgData name="ROBERT GIOVINAZZO" userId="542aa5255d1a10c5" providerId="LiveId" clId="{153CBD81-9BAA-4D5A-815F-68DFE546475F}" dt="2024-06-07T05:39:37.061" v="1287" actId="478"/>
          <ac:spMkLst>
            <pc:docMk/>
            <pc:sldMk cId="181936871" sldId="304"/>
            <ac:spMk id="10" creationId="{D5907438-1B1F-369C-EC8B-F7FB43DE40A2}"/>
          </ac:spMkLst>
        </pc:spChg>
        <pc:spChg chg="del">
          <ac:chgData name="ROBERT GIOVINAZZO" userId="542aa5255d1a10c5" providerId="LiveId" clId="{153CBD81-9BAA-4D5A-815F-68DFE546475F}" dt="2024-06-07T05:39:26.099" v="1281" actId="478"/>
          <ac:spMkLst>
            <pc:docMk/>
            <pc:sldMk cId="181936871" sldId="304"/>
            <ac:spMk id="11" creationId="{188D5B05-1961-1E01-76EA-EE2679438462}"/>
          </ac:spMkLst>
        </pc:spChg>
        <pc:spChg chg="del">
          <ac:chgData name="ROBERT GIOVINAZZO" userId="542aa5255d1a10c5" providerId="LiveId" clId="{153CBD81-9BAA-4D5A-815F-68DFE546475F}" dt="2024-06-07T05:39:28.635" v="1283" actId="478"/>
          <ac:spMkLst>
            <pc:docMk/>
            <pc:sldMk cId="181936871" sldId="304"/>
            <ac:spMk id="12" creationId="{DE15AA36-C1C1-90B9-35D0-C8EE3260ED5F}"/>
          </ac:spMkLst>
        </pc:spChg>
        <pc:spChg chg="del">
          <ac:chgData name="ROBERT GIOVINAZZO" userId="542aa5255d1a10c5" providerId="LiveId" clId="{153CBD81-9BAA-4D5A-815F-68DFE546475F}" dt="2024-06-07T05:39:35.880" v="1286" actId="478"/>
          <ac:spMkLst>
            <pc:docMk/>
            <pc:sldMk cId="181936871" sldId="304"/>
            <ac:spMk id="13" creationId="{4D19A1BB-A286-7EF7-EEAA-0721DADB04CA}"/>
          </ac:spMkLst>
        </pc:spChg>
        <pc:spChg chg="del">
          <ac:chgData name="ROBERT GIOVINAZZO" userId="542aa5255d1a10c5" providerId="LiveId" clId="{153CBD81-9BAA-4D5A-815F-68DFE546475F}" dt="2024-06-07T05:39:33.779" v="1285" actId="478"/>
          <ac:spMkLst>
            <pc:docMk/>
            <pc:sldMk cId="181936871" sldId="304"/>
            <ac:spMk id="16" creationId="{6317B6F6-D9B2-6F0E-501D-951B6F06696D}"/>
          </ac:spMkLst>
        </pc:spChg>
        <pc:spChg chg="del mod">
          <ac:chgData name="ROBERT GIOVINAZZO" userId="542aa5255d1a10c5" providerId="LiveId" clId="{153CBD81-9BAA-4D5A-815F-68DFE546475F}" dt="2024-06-07T05:44:15.072" v="1375" actId="21"/>
          <ac:spMkLst>
            <pc:docMk/>
            <pc:sldMk cId="181936871" sldId="304"/>
            <ac:spMk id="17" creationId="{296567A3-1E4D-5463-E753-03AB0B57EB60}"/>
          </ac:spMkLst>
        </pc:spChg>
        <pc:spChg chg="del">
          <ac:chgData name="ROBERT GIOVINAZZO" userId="542aa5255d1a10c5" providerId="LiveId" clId="{153CBD81-9BAA-4D5A-815F-68DFE546475F}" dt="2024-06-07T05:39:24.952" v="1280" actId="478"/>
          <ac:spMkLst>
            <pc:docMk/>
            <pc:sldMk cId="181936871" sldId="304"/>
            <ac:spMk id="18" creationId="{6C4D1E31-26BE-EFB7-58DE-B1F04A0D585D}"/>
          </ac:spMkLst>
        </pc:spChg>
        <pc:spChg chg="del">
          <ac:chgData name="ROBERT GIOVINAZZO" userId="542aa5255d1a10c5" providerId="LiveId" clId="{153CBD81-9BAA-4D5A-815F-68DFE546475F}" dt="2024-06-07T05:39:27.011" v="1282" actId="478"/>
          <ac:spMkLst>
            <pc:docMk/>
            <pc:sldMk cId="181936871" sldId="304"/>
            <ac:spMk id="20" creationId="{F13E7F6E-55B7-CEDB-7B03-7810883D82F3}"/>
          </ac:spMkLst>
        </pc:spChg>
        <pc:spChg chg="del">
          <ac:chgData name="ROBERT GIOVINAZZO" userId="542aa5255d1a10c5" providerId="LiveId" clId="{153CBD81-9BAA-4D5A-815F-68DFE546475F}" dt="2024-06-07T05:39:31.011" v="1284" actId="478"/>
          <ac:spMkLst>
            <pc:docMk/>
            <pc:sldMk cId="181936871" sldId="304"/>
            <ac:spMk id="21" creationId="{F8D80ACC-8120-226A-5403-1CE9AA81A9D3}"/>
          </ac:spMkLst>
        </pc:spChg>
        <pc:picChg chg="del">
          <ac:chgData name="ROBERT GIOVINAZZO" userId="542aa5255d1a10c5" providerId="LiveId" clId="{153CBD81-9BAA-4D5A-815F-68DFE546475F}" dt="2024-06-07T05:44:07.998" v="1373" actId="21"/>
          <ac:picMkLst>
            <pc:docMk/>
            <pc:sldMk cId="181936871" sldId="304"/>
            <ac:picMk id="4" creationId="{00000000-0008-0000-0000-000008000000}"/>
          </ac:picMkLst>
        </pc:picChg>
      </pc:sldChg>
      <pc:sldChg chg="del">
        <pc:chgData name="ROBERT GIOVINAZZO" userId="542aa5255d1a10c5" providerId="LiveId" clId="{153CBD81-9BAA-4D5A-815F-68DFE546475F}" dt="2024-06-07T05:38:36.750" v="1273" actId="2696"/>
        <pc:sldMkLst>
          <pc:docMk/>
          <pc:sldMk cId="3849306136"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1F1B98D-C3D6-461E-BD67-467A9F927E72}"/>
              </a:ext>
            </a:extLst>
          </p:cNvPr>
          <p:cNvSpPr txBox="1">
            <a:spLocks noGrp="1"/>
          </p:cNvSpPr>
          <p:nvPr>
            <p:ph type="hdr" sz="quarter"/>
          </p:nvPr>
        </p:nvSpPr>
        <p:spPr>
          <a:xfrm>
            <a:off x="0" y="0"/>
            <a:ext cx="2945657" cy="498137"/>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35859B99-4510-4111-B6A7-4E93DA944835}"/>
              </a:ext>
            </a:extLst>
          </p:cNvPr>
          <p:cNvSpPr txBox="1">
            <a:spLocks noGrp="1"/>
          </p:cNvSpPr>
          <p:nvPr>
            <p:ph type="dt" idx="1"/>
          </p:nvPr>
        </p:nvSpPr>
        <p:spPr>
          <a:xfrm>
            <a:off x="3850437" y="0"/>
            <a:ext cx="2945657" cy="498137"/>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9A2BF845-59A4-46B6-950A-B16DFC068AEC}" type="datetime1">
              <a:rPr lang="fr-FR"/>
              <a:pPr lvl="0"/>
              <a:t>07/06/2024</a:t>
            </a:fld>
            <a:endParaRPr lang="fr-FR"/>
          </a:p>
        </p:txBody>
      </p:sp>
      <p:sp>
        <p:nvSpPr>
          <p:cNvPr id="4" name="Espace réservé de l'image des diapositives 3">
            <a:extLst>
              <a:ext uri="{FF2B5EF4-FFF2-40B4-BE49-F238E27FC236}">
                <a16:creationId xmlns:a16="http://schemas.microsoft.com/office/drawing/2014/main" id="{6FFC9356-63A5-4213-A2B5-3CA5AA46EE0F}"/>
              </a:ext>
            </a:extLst>
          </p:cNvPr>
          <p:cNvSpPr>
            <a:spLocks noGrp="1" noRot="1" noChangeAspect="1"/>
          </p:cNvSpPr>
          <p:nvPr>
            <p:ph type="sldImg" idx="2"/>
          </p:nvPr>
        </p:nvSpPr>
        <p:spPr>
          <a:xfrm>
            <a:off x="2216148" y="1241426"/>
            <a:ext cx="2365379" cy="3349620"/>
          </a:xfrm>
          <a:prstGeom prst="rect">
            <a:avLst/>
          </a:prstGeom>
          <a:noFill/>
          <a:ln w="12701">
            <a:solidFill>
              <a:srgbClr val="000000"/>
            </a:solidFill>
            <a:prstDash val="solid"/>
          </a:ln>
        </p:spPr>
      </p:sp>
      <p:sp>
        <p:nvSpPr>
          <p:cNvPr id="5" name="Espace réservé des notes 4">
            <a:extLst>
              <a:ext uri="{FF2B5EF4-FFF2-40B4-BE49-F238E27FC236}">
                <a16:creationId xmlns:a16="http://schemas.microsoft.com/office/drawing/2014/main" id="{7120F62D-058B-4BB0-B7CA-CF5E3E0B0204}"/>
              </a:ext>
            </a:extLst>
          </p:cNvPr>
          <p:cNvSpPr txBox="1">
            <a:spLocks noGrp="1"/>
          </p:cNvSpPr>
          <p:nvPr>
            <p:ph type="body" sz="quarter" idx="3"/>
          </p:nvPr>
        </p:nvSpPr>
        <p:spPr>
          <a:xfrm>
            <a:off x="679764" y="4777959"/>
            <a:ext cx="5438137" cy="3909233"/>
          </a:xfrm>
          <a:prstGeom prst="rect">
            <a:avLst/>
          </a:prstGeom>
          <a:noFill/>
          <a:ln>
            <a:noFill/>
          </a:ln>
        </p:spPr>
        <p:txBody>
          <a:bodyPr vert="horz" wrap="square" lIns="91440" tIns="45720" rIns="91440" bIns="45720" anchor="t" anchorCtr="0" compatLnSpc="1">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AD660A1C-3660-4C2C-9F88-5244334B0E70}"/>
              </a:ext>
            </a:extLst>
          </p:cNvPr>
          <p:cNvSpPr txBox="1">
            <a:spLocks noGrp="1"/>
          </p:cNvSpPr>
          <p:nvPr>
            <p:ph type="ftr" sz="quarter" idx="4"/>
          </p:nvPr>
        </p:nvSpPr>
        <p:spPr>
          <a:xfrm>
            <a:off x="0" y="9430088"/>
            <a:ext cx="2945657" cy="498137"/>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F145B72C-CDB1-4162-B226-359E0027EF89}"/>
              </a:ext>
            </a:extLst>
          </p:cNvPr>
          <p:cNvSpPr txBox="1">
            <a:spLocks noGrp="1"/>
          </p:cNvSpPr>
          <p:nvPr>
            <p:ph type="sldNum" sz="quarter" idx="5"/>
          </p:nvPr>
        </p:nvSpPr>
        <p:spPr>
          <a:xfrm>
            <a:off x="3850437" y="9430088"/>
            <a:ext cx="2945657" cy="498137"/>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9D9DC7FC-11FB-466A-B405-83ED3A137291}" type="slidenum">
              <a:t>‹N°›</a:t>
            </a:fld>
            <a:endParaRPr lang="fr-FR"/>
          </a:p>
        </p:txBody>
      </p:sp>
    </p:spTree>
    <p:extLst>
      <p:ext uri="{BB962C8B-B14F-4D97-AF65-F5344CB8AC3E}">
        <p14:creationId xmlns:p14="http://schemas.microsoft.com/office/powerpoint/2010/main" val="266664747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13B4-F0D5-466F-B876-C9898001E3E8}"/>
              </a:ext>
            </a:extLst>
          </p:cNvPr>
          <p:cNvSpPr txBox="1">
            <a:spLocks noGrp="1"/>
          </p:cNvSpPr>
          <p:nvPr>
            <p:ph type="ctrTitle"/>
          </p:nvPr>
        </p:nvSpPr>
        <p:spPr>
          <a:xfrm>
            <a:off x="566973" y="1749795"/>
            <a:ext cx="6425726" cy="3722339"/>
          </a:xfrm>
        </p:spPr>
        <p:txBody>
          <a:bodyPr anchor="b" anchorCtr="1"/>
          <a:lstStyle>
            <a:lvl1pPr algn="ctr">
              <a:defRPr sz="4960"/>
            </a:lvl1pPr>
          </a:lstStyle>
          <a:p>
            <a:pPr lvl="0"/>
            <a:r>
              <a:rPr lang="fr-FR"/>
              <a:t>Modifiez le style du titre</a:t>
            </a:r>
            <a:endParaRPr lang="en-US"/>
          </a:p>
        </p:txBody>
      </p:sp>
      <p:sp>
        <p:nvSpPr>
          <p:cNvPr id="3" name="Subtitle 2">
            <a:extLst>
              <a:ext uri="{FF2B5EF4-FFF2-40B4-BE49-F238E27FC236}">
                <a16:creationId xmlns:a16="http://schemas.microsoft.com/office/drawing/2014/main" id="{06634262-B129-4F27-A72C-8DF68025E1B2}"/>
              </a:ext>
            </a:extLst>
          </p:cNvPr>
          <p:cNvSpPr txBox="1">
            <a:spLocks noGrp="1"/>
          </p:cNvSpPr>
          <p:nvPr>
            <p:ph type="subTitle" idx="1"/>
          </p:nvPr>
        </p:nvSpPr>
        <p:spPr>
          <a:xfrm>
            <a:off x="944959" y="5615677"/>
            <a:ext cx="5669755" cy="2581378"/>
          </a:xfrm>
        </p:spPr>
        <p:txBody>
          <a:bodyPr anchorCtr="1"/>
          <a:lstStyle>
            <a:lvl1pPr marL="0" indent="0" algn="ctr">
              <a:buNone/>
              <a:defRPr sz="1984"/>
            </a:lvl1pPr>
          </a:lstStyle>
          <a:p>
            <a:pPr lvl="0"/>
            <a:r>
              <a:rPr lang="fr-FR"/>
              <a:t>Modifiez le style des sous-titres du masque</a:t>
            </a:r>
            <a:endParaRPr lang="en-US"/>
          </a:p>
        </p:txBody>
      </p:sp>
      <p:sp>
        <p:nvSpPr>
          <p:cNvPr id="4" name="Date Placeholder 3">
            <a:extLst>
              <a:ext uri="{FF2B5EF4-FFF2-40B4-BE49-F238E27FC236}">
                <a16:creationId xmlns:a16="http://schemas.microsoft.com/office/drawing/2014/main" id="{D6C55766-DD18-4EE7-B641-2AD7CBE7FE05}"/>
              </a:ext>
            </a:extLst>
          </p:cNvPr>
          <p:cNvSpPr txBox="1">
            <a:spLocks noGrp="1"/>
          </p:cNvSpPr>
          <p:nvPr>
            <p:ph type="dt" sz="half" idx="7"/>
          </p:nvPr>
        </p:nvSpPr>
        <p:spPr/>
        <p:txBody>
          <a:bodyPr/>
          <a:lstStyle>
            <a:lvl1pPr>
              <a:defRPr/>
            </a:lvl1pPr>
          </a:lstStyle>
          <a:p>
            <a:pPr lvl="0"/>
            <a:endParaRPr lang="fr-FR"/>
          </a:p>
        </p:txBody>
      </p:sp>
      <p:sp>
        <p:nvSpPr>
          <p:cNvPr id="5" name="Footer Placeholder 4">
            <a:extLst>
              <a:ext uri="{FF2B5EF4-FFF2-40B4-BE49-F238E27FC236}">
                <a16:creationId xmlns:a16="http://schemas.microsoft.com/office/drawing/2014/main" id="{BC94A17B-CAAC-407B-B592-F3D80A4D8CB4}"/>
              </a:ext>
            </a:extLst>
          </p:cNvPr>
          <p:cNvSpPr txBox="1">
            <a:spLocks noGrp="1"/>
          </p:cNvSpPr>
          <p:nvPr>
            <p:ph type="ftr" sz="quarter" idx="9"/>
          </p:nvPr>
        </p:nvSpPr>
        <p:spPr/>
        <p:txBody>
          <a:bodyPr/>
          <a:lstStyle>
            <a:lvl1pPr>
              <a:defRPr/>
            </a:lvl1pPr>
          </a:lstStyle>
          <a:p>
            <a:pPr lvl="0"/>
            <a:endParaRPr lang="fr-FR"/>
          </a:p>
        </p:txBody>
      </p:sp>
    </p:spTree>
    <p:extLst>
      <p:ext uri="{BB962C8B-B14F-4D97-AF65-F5344CB8AC3E}">
        <p14:creationId xmlns:p14="http://schemas.microsoft.com/office/powerpoint/2010/main" val="312662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202A-0703-44A1-82A5-3FDE4A93ED74}"/>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CEC38D67-3466-425B-9B7A-AB66C1DEE83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881109C3-1C6B-415D-B3F8-89E74251841D}"/>
              </a:ext>
            </a:extLst>
          </p:cNvPr>
          <p:cNvSpPr txBox="1">
            <a:spLocks noGrp="1"/>
          </p:cNvSpPr>
          <p:nvPr>
            <p:ph type="dt" sz="half" idx="7"/>
          </p:nvPr>
        </p:nvSpPr>
        <p:spPr/>
        <p:txBody>
          <a:bodyPr/>
          <a:lstStyle>
            <a:lvl1pPr>
              <a:defRPr/>
            </a:lvl1pPr>
          </a:lstStyle>
          <a:p>
            <a:pPr lvl="0"/>
            <a:endParaRPr lang="fr-FR"/>
          </a:p>
        </p:txBody>
      </p:sp>
      <p:sp>
        <p:nvSpPr>
          <p:cNvPr id="5" name="Footer Placeholder 4">
            <a:extLst>
              <a:ext uri="{FF2B5EF4-FFF2-40B4-BE49-F238E27FC236}">
                <a16:creationId xmlns:a16="http://schemas.microsoft.com/office/drawing/2014/main" id="{F0C8B94E-F738-4AED-8332-E0D53722CF3E}"/>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C1645ECB-2E53-4A13-A179-955C6FC3E6C9}"/>
              </a:ext>
            </a:extLst>
          </p:cNvPr>
          <p:cNvSpPr txBox="1">
            <a:spLocks noGrp="1"/>
          </p:cNvSpPr>
          <p:nvPr>
            <p:ph type="sldNum" sz="quarter" idx="8"/>
          </p:nvPr>
        </p:nvSpPr>
        <p:spPr/>
        <p:txBody>
          <a:bodyPr/>
          <a:lstStyle>
            <a:lvl1pPr>
              <a:defRPr/>
            </a:lvl1pPr>
          </a:lstStyle>
          <a:p>
            <a:pPr lvl="0"/>
            <a:fld id="{06647619-43AE-4219-91FA-2CF9ED661854}" type="slidenum">
              <a:t>‹N°›</a:t>
            </a:fld>
            <a:endParaRPr lang="fr-FR"/>
          </a:p>
        </p:txBody>
      </p:sp>
    </p:spTree>
    <p:extLst>
      <p:ext uri="{BB962C8B-B14F-4D97-AF65-F5344CB8AC3E}">
        <p14:creationId xmlns:p14="http://schemas.microsoft.com/office/powerpoint/2010/main" val="225067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FFA68-F107-4BD1-AF52-903611777D32}"/>
              </a:ext>
            </a:extLst>
          </p:cNvPr>
          <p:cNvSpPr txBox="1">
            <a:spLocks noGrp="1"/>
          </p:cNvSpPr>
          <p:nvPr>
            <p:ph type="title" orient="vert"/>
          </p:nvPr>
        </p:nvSpPr>
        <p:spPr>
          <a:xfrm>
            <a:off x="5409892" y="569241"/>
            <a:ext cx="1630055" cy="9060817"/>
          </a:xfrm>
        </p:spPr>
        <p:txBody>
          <a:bodyPr vert="eaVert"/>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B803E93D-FCBD-46DD-9BFA-1788B35793F2}"/>
              </a:ext>
            </a:extLst>
          </p:cNvPr>
          <p:cNvSpPr txBox="1">
            <a:spLocks noGrp="1"/>
          </p:cNvSpPr>
          <p:nvPr>
            <p:ph type="body" orient="vert" idx="1"/>
          </p:nvPr>
        </p:nvSpPr>
        <p:spPr>
          <a:xfrm>
            <a:off x="519726" y="569241"/>
            <a:ext cx="4795671" cy="9060817"/>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45E2A3BA-899C-4DFE-BA46-25460EF9FFEB}"/>
              </a:ext>
            </a:extLst>
          </p:cNvPr>
          <p:cNvSpPr txBox="1">
            <a:spLocks noGrp="1"/>
          </p:cNvSpPr>
          <p:nvPr>
            <p:ph type="dt" sz="half" idx="7"/>
          </p:nvPr>
        </p:nvSpPr>
        <p:spPr/>
        <p:txBody>
          <a:bodyPr/>
          <a:lstStyle>
            <a:lvl1pPr>
              <a:defRPr/>
            </a:lvl1pPr>
          </a:lstStyle>
          <a:p>
            <a:pPr lvl="0"/>
            <a:endParaRPr lang="fr-FR"/>
          </a:p>
        </p:txBody>
      </p:sp>
      <p:sp>
        <p:nvSpPr>
          <p:cNvPr id="5" name="Footer Placeholder 4">
            <a:extLst>
              <a:ext uri="{FF2B5EF4-FFF2-40B4-BE49-F238E27FC236}">
                <a16:creationId xmlns:a16="http://schemas.microsoft.com/office/drawing/2014/main" id="{AADB8C25-A3CF-4246-A9E3-B064B9199273}"/>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BCE84AF8-95B6-4A71-9ADA-99E2840CC257}"/>
              </a:ext>
            </a:extLst>
          </p:cNvPr>
          <p:cNvSpPr txBox="1">
            <a:spLocks noGrp="1"/>
          </p:cNvSpPr>
          <p:nvPr>
            <p:ph type="sldNum" sz="quarter" idx="8"/>
          </p:nvPr>
        </p:nvSpPr>
        <p:spPr/>
        <p:txBody>
          <a:bodyPr/>
          <a:lstStyle>
            <a:lvl1pPr>
              <a:defRPr/>
            </a:lvl1pPr>
          </a:lstStyle>
          <a:p>
            <a:pPr lvl="0"/>
            <a:fld id="{8DACA6B0-2FAD-4FE5-A11F-7658999FDB99}" type="slidenum">
              <a:t>‹N°›</a:t>
            </a:fld>
            <a:endParaRPr lang="fr-FR"/>
          </a:p>
        </p:txBody>
      </p:sp>
    </p:spTree>
    <p:extLst>
      <p:ext uri="{BB962C8B-B14F-4D97-AF65-F5344CB8AC3E}">
        <p14:creationId xmlns:p14="http://schemas.microsoft.com/office/powerpoint/2010/main" val="143250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C7E9C3F-189D-4E83-A6B2-65FD42C17334}"/>
              </a:ext>
            </a:extLst>
          </p:cNvPr>
          <p:cNvSpPr txBox="1">
            <a:spLocks noGrp="1"/>
          </p:cNvSpPr>
          <p:nvPr>
            <p:ph type="sldNum" sz="quarter" idx="8"/>
          </p:nvPr>
        </p:nvSpPr>
        <p:spPr/>
        <p:txBody>
          <a:bodyPr/>
          <a:lstStyle>
            <a:lvl1pPr>
              <a:defRPr/>
            </a:lvl1pPr>
          </a:lstStyle>
          <a:p>
            <a:pPr lvl="0"/>
            <a:fld id="{800E3F95-995E-4F19-BF42-2574D8F2627B}" type="slidenum">
              <a:t>‹N°›</a:t>
            </a:fld>
            <a:endParaRPr lang="fr-FR"/>
          </a:p>
        </p:txBody>
      </p:sp>
    </p:spTree>
    <p:extLst>
      <p:ext uri="{BB962C8B-B14F-4D97-AF65-F5344CB8AC3E}">
        <p14:creationId xmlns:p14="http://schemas.microsoft.com/office/powerpoint/2010/main" val="210560340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086-B98C-4208-93CE-A2E8C6739E81}"/>
              </a:ext>
            </a:extLst>
          </p:cNvPr>
          <p:cNvSpPr txBox="1">
            <a:spLocks noGrp="1"/>
          </p:cNvSpPr>
          <p:nvPr>
            <p:ph type="title"/>
          </p:nvPr>
        </p:nvSpPr>
        <p:spPr>
          <a:xfrm>
            <a:off x="515794" y="2665530"/>
            <a:ext cx="6520220" cy="4447495"/>
          </a:xfrm>
        </p:spPr>
        <p:txBody>
          <a:bodyPr anchor="b"/>
          <a:lstStyle>
            <a:lvl1pPr>
              <a:defRPr sz="496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3F61F84A-F761-4E47-A0B1-7100B57C23D3}"/>
              </a:ext>
            </a:extLst>
          </p:cNvPr>
          <p:cNvSpPr txBox="1">
            <a:spLocks noGrp="1"/>
          </p:cNvSpPr>
          <p:nvPr>
            <p:ph type="body" idx="1"/>
          </p:nvPr>
        </p:nvSpPr>
        <p:spPr>
          <a:xfrm>
            <a:off x="515794" y="7155106"/>
            <a:ext cx="6520220" cy="2338834"/>
          </a:xfrm>
        </p:spPr>
        <p:txBody>
          <a:bodyPr/>
          <a:lstStyle>
            <a:lvl1pPr marL="0" indent="0">
              <a:buNone/>
              <a:defRPr sz="1984"/>
            </a:lvl1pPr>
          </a:lstStyle>
          <a:p>
            <a:pPr lvl="0"/>
            <a:r>
              <a:rPr lang="fr-FR"/>
              <a:t>Modifier les styles du texte du masque</a:t>
            </a:r>
          </a:p>
        </p:txBody>
      </p:sp>
      <p:sp>
        <p:nvSpPr>
          <p:cNvPr id="4" name="Date Placeholder 3">
            <a:extLst>
              <a:ext uri="{FF2B5EF4-FFF2-40B4-BE49-F238E27FC236}">
                <a16:creationId xmlns:a16="http://schemas.microsoft.com/office/drawing/2014/main" id="{7706A85D-5654-46CA-8156-C31392D85833}"/>
              </a:ext>
            </a:extLst>
          </p:cNvPr>
          <p:cNvSpPr txBox="1">
            <a:spLocks noGrp="1"/>
          </p:cNvSpPr>
          <p:nvPr>
            <p:ph type="dt" sz="half" idx="7"/>
          </p:nvPr>
        </p:nvSpPr>
        <p:spPr/>
        <p:txBody>
          <a:bodyPr/>
          <a:lstStyle>
            <a:lvl1pPr>
              <a:defRPr/>
            </a:lvl1pPr>
          </a:lstStyle>
          <a:p>
            <a:pPr lvl="0"/>
            <a:endParaRPr lang="fr-FR"/>
          </a:p>
        </p:txBody>
      </p:sp>
      <p:sp>
        <p:nvSpPr>
          <p:cNvPr id="5" name="Footer Placeholder 4">
            <a:extLst>
              <a:ext uri="{FF2B5EF4-FFF2-40B4-BE49-F238E27FC236}">
                <a16:creationId xmlns:a16="http://schemas.microsoft.com/office/drawing/2014/main" id="{84E0F03D-6CC6-47C8-8A90-AE0C4F6E7D9C}"/>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63CD5340-EE5A-4961-AE46-09BCD1A2C24E}"/>
              </a:ext>
            </a:extLst>
          </p:cNvPr>
          <p:cNvSpPr txBox="1">
            <a:spLocks noGrp="1"/>
          </p:cNvSpPr>
          <p:nvPr>
            <p:ph type="sldNum" sz="quarter" idx="8"/>
          </p:nvPr>
        </p:nvSpPr>
        <p:spPr/>
        <p:txBody>
          <a:bodyPr/>
          <a:lstStyle>
            <a:lvl1pPr>
              <a:defRPr/>
            </a:lvl1pPr>
          </a:lstStyle>
          <a:p>
            <a:pPr lvl="0"/>
            <a:fld id="{83CC360C-16B0-4CCD-88A9-4027EE5E349C}" type="slidenum">
              <a:t>‹N°›</a:t>
            </a:fld>
            <a:endParaRPr lang="fr-FR"/>
          </a:p>
        </p:txBody>
      </p:sp>
    </p:spTree>
    <p:extLst>
      <p:ext uri="{BB962C8B-B14F-4D97-AF65-F5344CB8AC3E}">
        <p14:creationId xmlns:p14="http://schemas.microsoft.com/office/powerpoint/2010/main" val="281609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FA56-225E-4DC2-94E9-1541CE78F949}"/>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FD6DDD2E-390E-44BA-9CBB-2FC1F3DE6B99}"/>
              </a:ext>
            </a:extLst>
          </p:cNvPr>
          <p:cNvSpPr txBox="1">
            <a:spLocks noGrp="1"/>
          </p:cNvSpPr>
          <p:nvPr>
            <p:ph idx="1"/>
          </p:nvPr>
        </p:nvSpPr>
        <p:spPr>
          <a:xfrm>
            <a:off x="519726" y="2846198"/>
            <a:ext cx="3212863" cy="678386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329F87E9-289B-4773-81C1-CC02347AC044}"/>
              </a:ext>
            </a:extLst>
          </p:cNvPr>
          <p:cNvSpPr txBox="1">
            <a:spLocks noGrp="1"/>
          </p:cNvSpPr>
          <p:nvPr>
            <p:ph idx="2"/>
          </p:nvPr>
        </p:nvSpPr>
        <p:spPr>
          <a:xfrm>
            <a:off x="3827084" y="2846198"/>
            <a:ext cx="3212863" cy="678386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5872C721-3397-4007-87BA-631EF9BC8FDB}"/>
              </a:ext>
            </a:extLst>
          </p:cNvPr>
          <p:cNvSpPr txBox="1">
            <a:spLocks noGrp="1"/>
          </p:cNvSpPr>
          <p:nvPr>
            <p:ph type="dt" sz="half" idx="7"/>
          </p:nvPr>
        </p:nvSpPr>
        <p:spPr/>
        <p:txBody>
          <a:bodyPr/>
          <a:lstStyle>
            <a:lvl1pPr>
              <a:defRPr/>
            </a:lvl1pPr>
          </a:lstStyle>
          <a:p>
            <a:pPr lvl="0"/>
            <a:endParaRPr lang="fr-FR"/>
          </a:p>
        </p:txBody>
      </p:sp>
      <p:sp>
        <p:nvSpPr>
          <p:cNvPr id="6" name="Footer Placeholder 5">
            <a:extLst>
              <a:ext uri="{FF2B5EF4-FFF2-40B4-BE49-F238E27FC236}">
                <a16:creationId xmlns:a16="http://schemas.microsoft.com/office/drawing/2014/main" id="{54712D0E-83B5-4C9C-94A3-2E8437DB04A4}"/>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B5111E56-56AB-4B5B-A6A8-C07E60802AC5}"/>
              </a:ext>
            </a:extLst>
          </p:cNvPr>
          <p:cNvSpPr txBox="1">
            <a:spLocks noGrp="1"/>
          </p:cNvSpPr>
          <p:nvPr>
            <p:ph type="sldNum" sz="quarter" idx="8"/>
          </p:nvPr>
        </p:nvSpPr>
        <p:spPr/>
        <p:txBody>
          <a:bodyPr/>
          <a:lstStyle>
            <a:lvl1pPr>
              <a:defRPr/>
            </a:lvl1pPr>
          </a:lstStyle>
          <a:p>
            <a:pPr lvl="0"/>
            <a:fld id="{8440FBFF-804B-4F09-9AAD-23E8F77E8D8B}" type="slidenum">
              <a:t>‹N°›</a:t>
            </a:fld>
            <a:endParaRPr lang="fr-FR"/>
          </a:p>
        </p:txBody>
      </p:sp>
    </p:spTree>
    <p:extLst>
      <p:ext uri="{BB962C8B-B14F-4D97-AF65-F5344CB8AC3E}">
        <p14:creationId xmlns:p14="http://schemas.microsoft.com/office/powerpoint/2010/main" val="184837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6BCC-BA5E-4867-BC7F-29BFB7F8E11B}"/>
              </a:ext>
            </a:extLst>
          </p:cNvPr>
          <p:cNvSpPr txBox="1">
            <a:spLocks noGrp="1"/>
          </p:cNvSpPr>
          <p:nvPr>
            <p:ph type="title"/>
          </p:nvPr>
        </p:nvSpPr>
        <p:spPr>
          <a:xfrm>
            <a:off x="520714" y="569241"/>
            <a:ext cx="6520220" cy="2066589"/>
          </a:xfrm>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BF525748-981F-43A0-9DEC-FCE3F6B023ED}"/>
              </a:ext>
            </a:extLst>
          </p:cNvPr>
          <p:cNvSpPr txBox="1">
            <a:spLocks noGrp="1"/>
          </p:cNvSpPr>
          <p:nvPr>
            <p:ph type="body" idx="1"/>
          </p:nvPr>
        </p:nvSpPr>
        <p:spPr>
          <a:xfrm>
            <a:off x="520714" y="2620981"/>
            <a:ext cx="3198095" cy="1284503"/>
          </a:xfrm>
        </p:spPr>
        <p:txBody>
          <a:bodyPr anchor="b"/>
          <a:lstStyle>
            <a:lvl1pPr marL="0" indent="0">
              <a:buNone/>
              <a:defRPr sz="1984" b="1"/>
            </a:lvl1pPr>
          </a:lstStyle>
          <a:p>
            <a:pPr lvl="0"/>
            <a:r>
              <a:rPr lang="fr-FR"/>
              <a:t>Modifier les styles du texte du masque</a:t>
            </a:r>
          </a:p>
        </p:txBody>
      </p:sp>
      <p:sp>
        <p:nvSpPr>
          <p:cNvPr id="4" name="Content Placeholder 3">
            <a:extLst>
              <a:ext uri="{FF2B5EF4-FFF2-40B4-BE49-F238E27FC236}">
                <a16:creationId xmlns:a16="http://schemas.microsoft.com/office/drawing/2014/main" id="{941738A8-EA84-4E8B-8350-A66A238166FA}"/>
              </a:ext>
            </a:extLst>
          </p:cNvPr>
          <p:cNvSpPr txBox="1">
            <a:spLocks noGrp="1"/>
          </p:cNvSpPr>
          <p:nvPr>
            <p:ph idx="2"/>
          </p:nvPr>
        </p:nvSpPr>
        <p:spPr>
          <a:xfrm>
            <a:off x="520714" y="3905484"/>
            <a:ext cx="3198095" cy="574437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2DA29C55-80CE-4224-A8E0-35616ABE94C4}"/>
              </a:ext>
            </a:extLst>
          </p:cNvPr>
          <p:cNvSpPr txBox="1">
            <a:spLocks noGrp="1"/>
          </p:cNvSpPr>
          <p:nvPr>
            <p:ph type="body" idx="3"/>
          </p:nvPr>
        </p:nvSpPr>
        <p:spPr>
          <a:xfrm>
            <a:off x="3827084" y="2620981"/>
            <a:ext cx="3213850" cy="1284503"/>
          </a:xfrm>
        </p:spPr>
        <p:txBody>
          <a:bodyPr anchor="b"/>
          <a:lstStyle>
            <a:lvl1pPr marL="0" indent="0">
              <a:buNone/>
              <a:defRPr sz="1984" b="1"/>
            </a:lvl1pPr>
          </a:lstStyle>
          <a:p>
            <a:pPr lvl="0"/>
            <a:r>
              <a:rPr lang="fr-FR"/>
              <a:t>Modifier les styles du texte du masque</a:t>
            </a:r>
          </a:p>
        </p:txBody>
      </p:sp>
      <p:sp>
        <p:nvSpPr>
          <p:cNvPr id="6" name="Content Placeholder 5">
            <a:extLst>
              <a:ext uri="{FF2B5EF4-FFF2-40B4-BE49-F238E27FC236}">
                <a16:creationId xmlns:a16="http://schemas.microsoft.com/office/drawing/2014/main" id="{CD1821C3-7F15-484E-B1B3-2CFBC9DEF8FE}"/>
              </a:ext>
            </a:extLst>
          </p:cNvPr>
          <p:cNvSpPr txBox="1">
            <a:spLocks noGrp="1"/>
          </p:cNvSpPr>
          <p:nvPr>
            <p:ph idx="4"/>
          </p:nvPr>
        </p:nvSpPr>
        <p:spPr>
          <a:xfrm>
            <a:off x="3827084" y="3905484"/>
            <a:ext cx="3213850" cy="574437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68D33329-E1A2-4B05-ADA7-00ACCFC90088}"/>
              </a:ext>
            </a:extLst>
          </p:cNvPr>
          <p:cNvSpPr txBox="1">
            <a:spLocks noGrp="1"/>
          </p:cNvSpPr>
          <p:nvPr>
            <p:ph type="dt" sz="half" idx="7"/>
          </p:nvPr>
        </p:nvSpPr>
        <p:spPr/>
        <p:txBody>
          <a:bodyPr/>
          <a:lstStyle>
            <a:lvl1pPr>
              <a:defRPr/>
            </a:lvl1pPr>
          </a:lstStyle>
          <a:p>
            <a:pPr lvl="0"/>
            <a:endParaRPr lang="fr-FR"/>
          </a:p>
        </p:txBody>
      </p:sp>
      <p:sp>
        <p:nvSpPr>
          <p:cNvPr id="8" name="Footer Placeholder 7">
            <a:extLst>
              <a:ext uri="{FF2B5EF4-FFF2-40B4-BE49-F238E27FC236}">
                <a16:creationId xmlns:a16="http://schemas.microsoft.com/office/drawing/2014/main" id="{33D3D8D2-8BBF-4B11-824D-12390EE38E8C}"/>
              </a:ext>
            </a:extLst>
          </p:cNvPr>
          <p:cNvSpPr txBox="1">
            <a:spLocks noGrp="1"/>
          </p:cNvSpPr>
          <p:nvPr>
            <p:ph type="ftr" sz="quarter" idx="9"/>
          </p:nvPr>
        </p:nvSpPr>
        <p:spPr/>
        <p:txBody>
          <a:bodyPr/>
          <a:lstStyle>
            <a:lvl1pPr>
              <a:defRPr/>
            </a:lvl1pPr>
          </a:lstStyle>
          <a:p>
            <a:pPr lvl="0"/>
            <a:endParaRPr lang="fr-FR"/>
          </a:p>
        </p:txBody>
      </p:sp>
      <p:sp>
        <p:nvSpPr>
          <p:cNvPr id="9" name="Slide Number Placeholder 8">
            <a:extLst>
              <a:ext uri="{FF2B5EF4-FFF2-40B4-BE49-F238E27FC236}">
                <a16:creationId xmlns:a16="http://schemas.microsoft.com/office/drawing/2014/main" id="{CC7C6A53-3980-46BB-8C26-0E3FAED4D79F}"/>
              </a:ext>
            </a:extLst>
          </p:cNvPr>
          <p:cNvSpPr txBox="1">
            <a:spLocks noGrp="1"/>
          </p:cNvSpPr>
          <p:nvPr>
            <p:ph type="sldNum" sz="quarter" idx="8"/>
          </p:nvPr>
        </p:nvSpPr>
        <p:spPr/>
        <p:txBody>
          <a:bodyPr/>
          <a:lstStyle>
            <a:lvl1pPr>
              <a:defRPr/>
            </a:lvl1pPr>
          </a:lstStyle>
          <a:p>
            <a:pPr lvl="0"/>
            <a:fld id="{D3343204-18C4-4C08-B878-A1FA4ABEACCC}" type="slidenum">
              <a:t>‹N°›</a:t>
            </a:fld>
            <a:endParaRPr lang="fr-FR"/>
          </a:p>
        </p:txBody>
      </p:sp>
    </p:spTree>
    <p:extLst>
      <p:ext uri="{BB962C8B-B14F-4D97-AF65-F5344CB8AC3E}">
        <p14:creationId xmlns:p14="http://schemas.microsoft.com/office/powerpoint/2010/main" val="310276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D17-D6E0-4450-A1B4-8A0C9177A501}"/>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890C189D-EDF4-42BF-B868-3DF7E2370543}"/>
              </a:ext>
            </a:extLst>
          </p:cNvPr>
          <p:cNvSpPr txBox="1">
            <a:spLocks noGrp="1"/>
          </p:cNvSpPr>
          <p:nvPr>
            <p:ph type="dt" sz="half" idx="7"/>
          </p:nvPr>
        </p:nvSpPr>
        <p:spPr/>
        <p:txBody>
          <a:bodyPr/>
          <a:lstStyle>
            <a:lvl1pPr>
              <a:defRPr/>
            </a:lvl1pPr>
          </a:lstStyle>
          <a:p>
            <a:pPr lvl="0"/>
            <a:endParaRPr lang="fr-FR"/>
          </a:p>
        </p:txBody>
      </p:sp>
      <p:sp>
        <p:nvSpPr>
          <p:cNvPr id="4" name="Footer Placeholder 3">
            <a:extLst>
              <a:ext uri="{FF2B5EF4-FFF2-40B4-BE49-F238E27FC236}">
                <a16:creationId xmlns:a16="http://schemas.microsoft.com/office/drawing/2014/main" id="{6D34AC5E-CEEC-4EFE-9DBB-E6A4BD95750B}"/>
              </a:ext>
            </a:extLst>
          </p:cNvPr>
          <p:cNvSpPr txBox="1">
            <a:spLocks noGrp="1"/>
          </p:cNvSpPr>
          <p:nvPr>
            <p:ph type="ftr" sz="quarter" idx="9"/>
          </p:nvPr>
        </p:nvSpPr>
        <p:spPr/>
        <p:txBody>
          <a:bodyPr/>
          <a:lstStyle>
            <a:lvl1pPr>
              <a:defRPr/>
            </a:lvl1pPr>
          </a:lstStyle>
          <a:p>
            <a:pPr lvl="0"/>
            <a:endParaRPr lang="fr-FR"/>
          </a:p>
        </p:txBody>
      </p:sp>
      <p:sp>
        <p:nvSpPr>
          <p:cNvPr id="5" name="Slide Number Placeholder 4">
            <a:extLst>
              <a:ext uri="{FF2B5EF4-FFF2-40B4-BE49-F238E27FC236}">
                <a16:creationId xmlns:a16="http://schemas.microsoft.com/office/drawing/2014/main" id="{47841F0D-AA0A-4A63-A7BD-EAF7EBAC6E8A}"/>
              </a:ext>
            </a:extLst>
          </p:cNvPr>
          <p:cNvSpPr txBox="1">
            <a:spLocks noGrp="1"/>
          </p:cNvSpPr>
          <p:nvPr>
            <p:ph type="sldNum" sz="quarter" idx="8"/>
          </p:nvPr>
        </p:nvSpPr>
        <p:spPr/>
        <p:txBody>
          <a:bodyPr/>
          <a:lstStyle>
            <a:lvl1pPr>
              <a:defRPr/>
            </a:lvl1pPr>
          </a:lstStyle>
          <a:p>
            <a:pPr lvl="0"/>
            <a:fld id="{EB7183D6-00B9-41F3-95E3-D1601BEF4608}" type="slidenum">
              <a:t>‹N°›</a:t>
            </a:fld>
            <a:endParaRPr lang="fr-FR"/>
          </a:p>
        </p:txBody>
      </p:sp>
    </p:spTree>
    <p:extLst>
      <p:ext uri="{BB962C8B-B14F-4D97-AF65-F5344CB8AC3E}">
        <p14:creationId xmlns:p14="http://schemas.microsoft.com/office/powerpoint/2010/main" val="105698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FAB68-0625-41D4-A194-4A66BF83A833}"/>
              </a:ext>
            </a:extLst>
          </p:cNvPr>
          <p:cNvSpPr txBox="1">
            <a:spLocks noGrp="1"/>
          </p:cNvSpPr>
          <p:nvPr>
            <p:ph type="dt" sz="half" idx="7"/>
          </p:nvPr>
        </p:nvSpPr>
        <p:spPr/>
        <p:txBody>
          <a:bodyPr/>
          <a:lstStyle>
            <a:lvl1pPr>
              <a:defRPr/>
            </a:lvl1pPr>
          </a:lstStyle>
          <a:p>
            <a:pPr lvl="0"/>
            <a:endParaRPr lang="fr-FR"/>
          </a:p>
        </p:txBody>
      </p:sp>
      <p:sp>
        <p:nvSpPr>
          <p:cNvPr id="3" name="Footer Placeholder 2">
            <a:extLst>
              <a:ext uri="{FF2B5EF4-FFF2-40B4-BE49-F238E27FC236}">
                <a16:creationId xmlns:a16="http://schemas.microsoft.com/office/drawing/2014/main" id="{A6FDA570-BB01-4ED4-8A39-5FB361AA1BF5}"/>
              </a:ext>
            </a:extLst>
          </p:cNvPr>
          <p:cNvSpPr txBox="1">
            <a:spLocks noGrp="1"/>
          </p:cNvSpPr>
          <p:nvPr>
            <p:ph type="ftr" sz="quarter" idx="9"/>
          </p:nvPr>
        </p:nvSpPr>
        <p:spPr/>
        <p:txBody>
          <a:bodyPr/>
          <a:lstStyle>
            <a:lvl1pPr>
              <a:defRPr/>
            </a:lvl1pPr>
          </a:lstStyle>
          <a:p>
            <a:pPr lvl="0"/>
            <a:endParaRPr lang="fr-FR"/>
          </a:p>
        </p:txBody>
      </p:sp>
      <p:sp>
        <p:nvSpPr>
          <p:cNvPr id="4" name="Slide Number Placeholder 3">
            <a:extLst>
              <a:ext uri="{FF2B5EF4-FFF2-40B4-BE49-F238E27FC236}">
                <a16:creationId xmlns:a16="http://schemas.microsoft.com/office/drawing/2014/main" id="{F703C856-743D-488B-A699-FF6550802F13}"/>
              </a:ext>
            </a:extLst>
          </p:cNvPr>
          <p:cNvSpPr txBox="1">
            <a:spLocks noGrp="1"/>
          </p:cNvSpPr>
          <p:nvPr>
            <p:ph type="sldNum" sz="quarter" idx="8"/>
          </p:nvPr>
        </p:nvSpPr>
        <p:spPr/>
        <p:txBody>
          <a:bodyPr/>
          <a:lstStyle>
            <a:lvl1pPr>
              <a:defRPr/>
            </a:lvl1pPr>
          </a:lstStyle>
          <a:p>
            <a:pPr lvl="0"/>
            <a:fld id="{7796C8D8-3A73-4267-9195-ED1D39B3BE49}" type="slidenum">
              <a:t>‹N°›</a:t>
            </a:fld>
            <a:endParaRPr lang="fr-FR"/>
          </a:p>
        </p:txBody>
      </p:sp>
    </p:spTree>
    <p:extLst>
      <p:ext uri="{BB962C8B-B14F-4D97-AF65-F5344CB8AC3E}">
        <p14:creationId xmlns:p14="http://schemas.microsoft.com/office/powerpoint/2010/main" val="6305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28C3-D7EC-4F78-82B6-58FDDB211C4C}"/>
              </a:ext>
            </a:extLst>
          </p:cNvPr>
          <p:cNvSpPr txBox="1">
            <a:spLocks noGrp="1"/>
          </p:cNvSpPr>
          <p:nvPr>
            <p:ph type="title"/>
          </p:nvPr>
        </p:nvSpPr>
        <p:spPr>
          <a:xfrm>
            <a:off x="520714" y="712783"/>
            <a:ext cx="2438192" cy="2494757"/>
          </a:xfrm>
        </p:spPr>
        <p:txBody>
          <a:bodyPr anchor="b"/>
          <a:lstStyle>
            <a:lvl1pPr>
              <a:defRPr sz="2645"/>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CE2F8242-0F5F-402B-8911-1C51CC2341A4}"/>
              </a:ext>
            </a:extLst>
          </p:cNvPr>
          <p:cNvSpPr txBox="1">
            <a:spLocks noGrp="1"/>
          </p:cNvSpPr>
          <p:nvPr>
            <p:ph idx="1"/>
          </p:nvPr>
        </p:nvSpPr>
        <p:spPr>
          <a:xfrm>
            <a:off x="3213850" y="1539428"/>
            <a:ext cx="3827084" cy="7598115"/>
          </a:xfrm>
        </p:spPr>
        <p:txBody>
          <a:bodyPr/>
          <a:lstStyle>
            <a:lvl1pPr>
              <a:defRPr sz="2645"/>
            </a:lvl1pPr>
            <a:lvl2pPr>
              <a:defRPr sz="2315"/>
            </a:lvl2pPr>
            <a:lvl3pPr>
              <a:defRPr sz="1984"/>
            </a:lvl3pPr>
            <a:lvl4pPr>
              <a:defRPr sz="1653"/>
            </a:lvl4pPr>
            <a:lvl5pPr>
              <a:defRPr sz="1653"/>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FC5768F3-408B-4D32-A28E-BFDB0C5C60A7}"/>
              </a:ext>
            </a:extLst>
          </p:cNvPr>
          <p:cNvSpPr txBox="1">
            <a:spLocks noGrp="1"/>
          </p:cNvSpPr>
          <p:nvPr>
            <p:ph type="body" idx="2"/>
          </p:nvPr>
        </p:nvSpPr>
        <p:spPr>
          <a:xfrm>
            <a:off x="520714" y="3207541"/>
            <a:ext cx="2438192" cy="5942374"/>
          </a:xfrm>
        </p:spPr>
        <p:txBody>
          <a:bodyPr/>
          <a:lstStyle>
            <a:lvl1pPr marL="0" indent="0">
              <a:buNone/>
              <a:defRPr sz="1323"/>
            </a:lvl1pPr>
          </a:lstStyle>
          <a:p>
            <a:pPr lvl="0"/>
            <a:r>
              <a:rPr lang="fr-FR"/>
              <a:t>Modifier les styles du texte du masque</a:t>
            </a:r>
          </a:p>
        </p:txBody>
      </p:sp>
      <p:sp>
        <p:nvSpPr>
          <p:cNvPr id="5" name="Date Placeholder 4">
            <a:extLst>
              <a:ext uri="{FF2B5EF4-FFF2-40B4-BE49-F238E27FC236}">
                <a16:creationId xmlns:a16="http://schemas.microsoft.com/office/drawing/2014/main" id="{95173D95-2069-4DEA-AFA0-E49CDADDF185}"/>
              </a:ext>
            </a:extLst>
          </p:cNvPr>
          <p:cNvSpPr txBox="1">
            <a:spLocks noGrp="1"/>
          </p:cNvSpPr>
          <p:nvPr>
            <p:ph type="dt" sz="half" idx="7"/>
          </p:nvPr>
        </p:nvSpPr>
        <p:spPr/>
        <p:txBody>
          <a:bodyPr/>
          <a:lstStyle>
            <a:lvl1pPr>
              <a:defRPr/>
            </a:lvl1pPr>
          </a:lstStyle>
          <a:p>
            <a:pPr lvl="0"/>
            <a:endParaRPr lang="fr-FR"/>
          </a:p>
        </p:txBody>
      </p:sp>
      <p:sp>
        <p:nvSpPr>
          <p:cNvPr id="6" name="Footer Placeholder 5">
            <a:extLst>
              <a:ext uri="{FF2B5EF4-FFF2-40B4-BE49-F238E27FC236}">
                <a16:creationId xmlns:a16="http://schemas.microsoft.com/office/drawing/2014/main" id="{68051D7A-94E9-4576-A744-6EDEA9A4D2C4}"/>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03AE09BE-332B-4824-B1E5-D83E9C30EDBD}"/>
              </a:ext>
            </a:extLst>
          </p:cNvPr>
          <p:cNvSpPr txBox="1">
            <a:spLocks noGrp="1"/>
          </p:cNvSpPr>
          <p:nvPr>
            <p:ph type="sldNum" sz="quarter" idx="8"/>
          </p:nvPr>
        </p:nvSpPr>
        <p:spPr/>
        <p:txBody>
          <a:bodyPr/>
          <a:lstStyle>
            <a:lvl1pPr>
              <a:defRPr/>
            </a:lvl1pPr>
          </a:lstStyle>
          <a:p>
            <a:pPr lvl="0"/>
            <a:fld id="{D2A85B8F-796D-4239-866C-DFB6576E2E3E}" type="slidenum">
              <a:t>‹N°›</a:t>
            </a:fld>
            <a:endParaRPr lang="fr-FR"/>
          </a:p>
        </p:txBody>
      </p:sp>
    </p:spTree>
    <p:extLst>
      <p:ext uri="{BB962C8B-B14F-4D97-AF65-F5344CB8AC3E}">
        <p14:creationId xmlns:p14="http://schemas.microsoft.com/office/powerpoint/2010/main" val="34231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E560-BC42-4A83-A83A-49C533803A03}"/>
              </a:ext>
            </a:extLst>
          </p:cNvPr>
          <p:cNvSpPr txBox="1">
            <a:spLocks noGrp="1"/>
          </p:cNvSpPr>
          <p:nvPr>
            <p:ph type="title"/>
          </p:nvPr>
        </p:nvSpPr>
        <p:spPr>
          <a:xfrm>
            <a:off x="520714" y="712783"/>
            <a:ext cx="2438192" cy="2494757"/>
          </a:xfrm>
        </p:spPr>
        <p:txBody>
          <a:bodyPr anchor="b"/>
          <a:lstStyle>
            <a:lvl1pPr>
              <a:defRPr sz="2645"/>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D6CC97F6-A68C-4BFC-8813-E75D23210859}"/>
              </a:ext>
            </a:extLst>
          </p:cNvPr>
          <p:cNvSpPr txBox="1">
            <a:spLocks noGrp="1"/>
          </p:cNvSpPr>
          <p:nvPr>
            <p:ph type="pic" idx="1"/>
          </p:nvPr>
        </p:nvSpPr>
        <p:spPr>
          <a:xfrm>
            <a:off x="3213850" y="1539428"/>
            <a:ext cx="3827084" cy="7598115"/>
          </a:xfrm>
        </p:spPr>
        <p:txBody>
          <a:bodyPr/>
          <a:lstStyle>
            <a:lvl1pPr marL="0" indent="0">
              <a:buNone/>
              <a:defRPr sz="2645"/>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7107E31C-07AB-496D-A542-D76EC28AF92E}"/>
              </a:ext>
            </a:extLst>
          </p:cNvPr>
          <p:cNvSpPr txBox="1">
            <a:spLocks noGrp="1"/>
          </p:cNvSpPr>
          <p:nvPr>
            <p:ph type="body" idx="2"/>
          </p:nvPr>
        </p:nvSpPr>
        <p:spPr>
          <a:xfrm>
            <a:off x="520714" y="3207541"/>
            <a:ext cx="2438192" cy="5942374"/>
          </a:xfrm>
        </p:spPr>
        <p:txBody>
          <a:bodyPr/>
          <a:lstStyle>
            <a:lvl1pPr marL="0" indent="0">
              <a:buNone/>
              <a:defRPr sz="1323"/>
            </a:lvl1pPr>
          </a:lstStyle>
          <a:p>
            <a:pPr lvl="0"/>
            <a:r>
              <a:rPr lang="fr-FR"/>
              <a:t>Modifier les styles du texte du masque</a:t>
            </a:r>
          </a:p>
        </p:txBody>
      </p:sp>
      <p:sp>
        <p:nvSpPr>
          <p:cNvPr id="5" name="Date Placeholder 4">
            <a:extLst>
              <a:ext uri="{FF2B5EF4-FFF2-40B4-BE49-F238E27FC236}">
                <a16:creationId xmlns:a16="http://schemas.microsoft.com/office/drawing/2014/main" id="{C6048C8F-38DB-4BA0-9BA7-1334F89D1BCF}"/>
              </a:ext>
            </a:extLst>
          </p:cNvPr>
          <p:cNvSpPr txBox="1">
            <a:spLocks noGrp="1"/>
          </p:cNvSpPr>
          <p:nvPr>
            <p:ph type="dt" sz="half" idx="7"/>
          </p:nvPr>
        </p:nvSpPr>
        <p:spPr/>
        <p:txBody>
          <a:bodyPr/>
          <a:lstStyle>
            <a:lvl1pPr>
              <a:defRPr/>
            </a:lvl1pPr>
          </a:lstStyle>
          <a:p>
            <a:pPr lvl="0"/>
            <a:endParaRPr lang="fr-FR"/>
          </a:p>
        </p:txBody>
      </p:sp>
      <p:sp>
        <p:nvSpPr>
          <p:cNvPr id="6" name="Footer Placeholder 5">
            <a:extLst>
              <a:ext uri="{FF2B5EF4-FFF2-40B4-BE49-F238E27FC236}">
                <a16:creationId xmlns:a16="http://schemas.microsoft.com/office/drawing/2014/main" id="{F7AF9A68-D9A4-4B5B-955A-8275D30C78C7}"/>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137C2A33-3EA9-4747-A373-B170FFF7DF03}"/>
              </a:ext>
            </a:extLst>
          </p:cNvPr>
          <p:cNvSpPr txBox="1">
            <a:spLocks noGrp="1"/>
          </p:cNvSpPr>
          <p:nvPr>
            <p:ph type="sldNum" sz="quarter" idx="8"/>
          </p:nvPr>
        </p:nvSpPr>
        <p:spPr/>
        <p:txBody>
          <a:bodyPr/>
          <a:lstStyle>
            <a:lvl1pPr>
              <a:defRPr/>
            </a:lvl1pPr>
          </a:lstStyle>
          <a:p>
            <a:pPr lvl="0"/>
            <a:fld id="{22C87234-9A91-4C7C-BCF7-30FE75654309}" type="slidenum">
              <a:t>‹N°›</a:t>
            </a:fld>
            <a:endParaRPr lang="fr-FR"/>
          </a:p>
        </p:txBody>
      </p:sp>
    </p:spTree>
    <p:extLst>
      <p:ext uri="{BB962C8B-B14F-4D97-AF65-F5344CB8AC3E}">
        <p14:creationId xmlns:p14="http://schemas.microsoft.com/office/powerpoint/2010/main" val="305119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4BFB5-02C0-4C45-B82F-CB8D3077F68A}"/>
              </a:ext>
            </a:extLst>
          </p:cNvPr>
          <p:cNvSpPr txBox="1">
            <a:spLocks noGrp="1"/>
          </p:cNvSpPr>
          <p:nvPr>
            <p:ph type="title"/>
          </p:nvPr>
        </p:nvSpPr>
        <p:spPr>
          <a:xfrm>
            <a:off x="519726" y="569241"/>
            <a:ext cx="6520220" cy="206658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endParaRPr lang="en-US"/>
          </a:p>
        </p:txBody>
      </p:sp>
      <p:sp>
        <p:nvSpPr>
          <p:cNvPr id="3" name="Text Placeholder 2">
            <a:extLst>
              <a:ext uri="{FF2B5EF4-FFF2-40B4-BE49-F238E27FC236}">
                <a16:creationId xmlns:a16="http://schemas.microsoft.com/office/drawing/2014/main" id="{AE7D7E0B-31DA-4001-8EC8-5F4A96882D44}"/>
              </a:ext>
            </a:extLst>
          </p:cNvPr>
          <p:cNvSpPr txBox="1">
            <a:spLocks noGrp="1"/>
          </p:cNvSpPr>
          <p:nvPr>
            <p:ph type="body" idx="1"/>
          </p:nvPr>
        </p:nvSpPr>
        <p:spPr>
          <a:xfrm>
            <a:off x="519726" y="2846198"/>
            <a:ext cx="6520220" cy="6783860"/>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48CBAF81-284C-4170-B57D-3E659EF05AD2}"/>
              </a:ext>
            </a:extLst>
          </p:cNvPr>
          <p:cNvSpPr txBox="1">
            <a:spLocks noGrp="1"/>
          </p:cNvSpPr>
          <p:nvPr>
            <p:ph type="dt" sz="half" idx="2"/>
          </p:nvPr>
        </p:nvSpPr>
        <p:spPr>
          <a:xfrm>
            <a:off x="519726" y="9909727"/>
            <a:ext cx="1700930" cy="569241"/>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FR" sz="992" b="0" i="0" u="none" strike="noStrike" kern="1200" cap="none" spc="0" baseline="0">
                <a:solidFill>
                  <a:srgbClr val="898989"/>
                </a:solidFill>
                <a:uFillTx/>
                <a:latin typeface="Calibri"/>
              </a:defRPr>
            </a:lvl1pPr>
          </a:lstStyle>
          <a:p>
            <a:pPr lvl="0"/>
            <a:endParaRPr lang="fr-FR"/>
          </a:p>
        </p:txBody>
      </p:sp>
      <p:sp>
        <p:nvSpPr>
          <p:cNvPr id="5" name="Footer Placeholder 4">
            <a:extLst>
              <a:ext uri="{FF2B5EF4-FFF2-40B4-BE49-F238E27FC236}">
                <a16:creationId xmlns:a16="http://schemas.microsoft.com/office/drawing/2014/main" id="{59A7F56B-53BE-4F13-879D-64C34E68A68C}"/>
              </a:ext>
            </a:extLst>
          </p:cNvPr>
          <p:cNvSpPr txBox="1">
            <a:spLocks noGrp="1"/>
          </p:cNvSpPr>
          <p:nvPr>
            <p:ph type="ftr" sz="quarter" idx="3"/>
          </p:nvPr>
        </p:nvSpPr>
        <p:spPr>
          <a:xfrm>
            <a:off x="2504139" y="9909727"/>
            <a:ext cx="2551386" cy="569241"/>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fr-FR" sz="992" b="0" i="0" u="none" strike="noStrike" kern="1200" cap="none" spc="0" baseline="0">
                <a:solidFill>
                  <a:srgbClr val="898989"/>
                </a:solidFill>
                <a:uFillTx/>
                <a:latin typeface="Calibri"/>
              </a:defRPr>
            </a:lvl1pPr>
          </a:lstStyle>
          <a:p>
            <a:pPr lvl="0"/>
            <a:endParaRPr lang="fr-FR"/>
          </a:p>
        </p:txBody>
      </p:sp>
      <p:sp>
        <p:nvSpPr>
          <p:cNvPr id="6" name="Slide Number Placeholder 5">
            <a:extLst>
              <a:ext uri="{FF2B5EF4-FFF2-40B4-BE49-F238E27FC236}">
                <a16:creationId xmlns:a16="http://schemas.microsoft.com/office/drawing/2014/main" id="{F6AFCB85-43D2-462B-B985-782C1052C2ED}"/>
              </a:ext>
            </a:extLst>
          </p:cNvPr>
          <p:cNvSpPr txBox="1">
            <a:spLocks noGrp="1"/>
          </p:cNvSpPr>
          <p:nvPr>
            <p:ph type="sldNum" sz="quarter" idx="4"/>
          </p:nvPr>
        </p:nvSpPr>
        <p:spPr>
          <a:xfrm>
            <a:off x="5339017" y="9909727"/>
            <a:ext cx="1700930" cy="569241"/>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FR" sz="992" b="0" i="0" u="none" strike="noStrike" kern="1200" cap="none" spc="0" baseline="0">
                <a:solidFill>
                  <a:srgbClr val="898989"/>
                </a:solidFill>
                <a:uFillTx/>
                <a:latin typeface="Calibri"/>
              </a:defRPr>
            </a:lvl1pPr>
          </a:lstStyle>
          <a:p>
            <a:pPr lvl="0"/>
            <a:fld id="{DED98C3B-3C64-4C3B-847E-265A7C19402E}"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755934" rtl="0" fontAlgn="auto" hangingPunct="1">
        <a:lnSpc>
          <a:spcPct val="90000"/>
        </a:lnSpc>
        <a:spcBef>
          <a:spcPts val="0"/>
        </a:spcBef>
        <a:spcAft>
          <a:spcPts val="0"/>
        </a:spcAft>
        <a:buNone/>
        <a:tabLst/>
        <a:defRPr lang="fr-FR" sz="3637" b="0" i="0" u="none" strike="noStrike" kern="1200" cap="none" spc="0" baseline="0">
          <a:solidFill>
            <a:srgbClr val="000000"/>
          </a:solidFill>
          <a:uFillTx/>
          <a:latin typeface="Calibri Light"/>
        </a:defRPr>
      </a:lvl1pPr>
    </p:titleStyle>
    <p:bodyStyle>
      <a:lvl1pPr marL="188988" marR="0" lvl="0" indent="-188988" algn="l" defTabSz="755934" rtl="0" fontAlgn="auto" hangingPunct="1">
        <a:lnSpc>
          <a:spcPct val="90000"/>
        </a:lnSpc>
        <a:spcBef>
          <a:spcPts val="825"/>
        </a:spcBef>
        <a:spcAft>
          <a:spcPts val="0"/>
        </a:spcAft>
        <a:buSzPct val="100000"/>
        <a:buFont typeface="Arial" pitchFamily="34"/>
        <a:buChar char="•"/>
        <a:tabLst/>
        <a:defRPr lang="fr-FR" sz="2315" b="0" i="0" u="none" strike="noStrike" kern="1200" cap="none" spc="0" baseline="0">
          <a:solidFill>
            <a:srgbClr val="000000"/>
          </a:solidFill>
          <a:uFillTx/>
          <a:latin typeface="Calibri"/>
        </a:defRPr>
      </a:lvl1pPr>
      <a:lvl2pPr marL="566955" marR="0" lvl="1" indent="-188988" algn="l" defTabSz="755934" rtl="0" fontAlgn="auto" hangingPunct="1">
        <a:lnSpc>
          <a:spcPct val="90000"/>
        </a:lnSpc>
        <a:spcBef>
          <a:spcPts val="415"/>
        </a:spcBef>
        <a:spcAft>
          <a:spcPts val="0"/>
        </a:spcAft>
        <a:buSzPct val="100000"/>
        <a:buFont typeface="Arial" pitchFamily="34"/>
        <a:buChar char="•"/>
        <a:tabLst/>
        <a:defRPr lang="fr-FR" sz="1984" b="0" i="0" u="none" strike="noStrike" kern="1200" cap="none" spc="0" baseline="0">
          <a:solidFill>
            <a:srgbClr val="000000"/>
          </a:solidFill>
          <a:uFillTx/>
          <a:latin typeface="Calibri"/>
        </a:defRPr>
      </a:lvl2pPr>
      <a:lvl3pPr marL="944913" marR="0" lvl="2" indent="-188988" algn="l" defTabSz="755934" rtl="0" fontAlgn="auto" hangingPunct="1">
        <a:lnSpc>
          <a:spcPct val="90000"/>
        </a:lnSpc>
        <a:spcBef>
          <a:spcPts val="415"/>
        </a:spcBef>
        <a:spcAft>
          <a:spcPts val="0"/>
        </a:spcAft>
        <a:buSzPct val="100000"/>
        <a:buFont typeface="Arial" pitchFamily="34"/>
        <a:buChar char="•"/>
        <a:tabLst/>
        <a:defRPr lang="fr-FR" sz="1653" b="0" i="0" u="none" strike="noStrike" kern="1200" cap="none" spc="0" baseline="0">
          <a:solidFill>
            <a:srgbClr val="000000"/>
          </a:solidFill>
          <a:uFillTx/>
          <a:latin typeface="Calibri"/>
        </a:defRPr>
      </a:lvl3pPr>
      <a:lvl4pPr marL="1322880" marR="0" lvl="3" indent="-188988" algn="l" defTabSz="755934" rtl="0" fontAlgn="auto" hangingPunct="1">
        <a:lnSpc>
          <a:spcPct val="90000"/>
        </a:lnSpc>
        <a:spcBef>
          <a:spcPts val="415"/>
        </a:spcBef>
        <a:spcAft>
          <a:spcPts val="0"/>
        </a:spcAft>
        <a:buSzPct val="100000"/>
        <a:buFont typeface="Arial" pitchFamily="34"/>
        <a:buChar char="•"/>
        <a:tabLst/>
        <a:defRPr lang="fr-FR" sz="1488" b="0" i="0" u="none" strike="noStrike" kern="1200" cap="none" spc="0" baseline="0">
          <a:solidFill>
            <a:srgbClr val="000000"/>
          </a:solidFill>
          <a:uFillTx/>
          <a:latin typeface="Calibri"/>
        </a:defRPr>
      </a:lvl4pPr>
      <a:lvl5pPr marL="1700857" marR="0" lvl="4" indent="-188988" algn="l" defTabSz="755934" rtl="0" fontAlgn="auto" hangingPunct="1">
        <a:lnSpc>
          <a:spcPct val="90000"/>
        </a:lnSpc>
        <a:spcBef>
          <a:spcPts val="415"/>
        </a:spcBef>
        <a:spcAft>
          <a:spcPts val="0"/>
        </a:spcAft>
        <a:buSzPct val="100000"/>
        <a:buFont typeface="Arial" pitchFamily="34"/>
        <a:buChar char="•"/>
        <a:tabLst/>
        <a:defRPr lang="fr-FR" sz="1488"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draaf.paca.agriculture.gouv.fr/Bulletin-de-Sante-du-Vegetal-BSV" TargetMode="External"/><Relationship Id="rId13" Type="http://schemas.openxmlformats.org/officeDocument/2006/relationships/hyperlink" Target="mailto:contact@paca.chambagri.fr" TargetMode="External"/><Relationship Id="rId3" Type="http://schemas.openxmlformats.org/officeDocument/2006/relationships/image" Target="../media/image2.png"/><Relationship Id="rId7" Type="http://schemas.openxmlformats.org/officeDocument/2006/relationships/hyperlink" Target="mailto:bsv@paca.chambagri.fr" TargetMode="External"/><Relationship Id="rId12" Type="http://schemas.openxmlformats.org/officeDocument/2006/relationships/hyperlink" Target="mailto:cboudot.sonito@gmail.com" TargetMode="External"/><Relationship Id="rId2" Type="http://schemas.openxmlformats.org/officeDocument/2006/relationships/image" Target="../media/image1.jpeg"/><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bsv-paca.fr/inscription" TargetMode="External"/><Relationship Id="rId11" Type="http://schemas.openxmlformats.org/officeDocument/2006/relationships/hyperlink" Target="mailto:rgiovinazzo@sonito.fr" TargetMode="External"/><Relationship Id="rId5" Type="http://schemas.openxmlformats.org/officeDocument/2006/relationships/image" Target="../media/image4.jpeg"/><Relationship Id="rId1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image" Target="../media/image5.jpe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hyperlink" Target="mailto:bsv@paca.chambagri.fr" TargetMode="External"/><Relationship Id="rId3" Type="http://schemas.openxmlformats.org/officeDocument/2006/relationships/image" Target="../media/image10.png"/><Relationship Id="rId7" Type="http://schemas.openxmlformats.org/officeDocument/2006/relationships/hyperlink" Target="http://www.bsv-paca.fr/inscription"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hyperlink" Target="http://draaf.paca.agriculture.gouv.fr/Bulletin-de-Sante-du-Vegetal-BSV"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pic>
        <p:nvPicPr>
          <p:cNvPr id="2" name="Image 19" descr="Une image contenant légume, tomate&#10;&#10;Description générée avec un niveau de confiance très élevé">
            <a:extLst>
              <a:ext uri="{FF2B5EF4-FFF2-40B4-BE49-F238E27FC236}">
                <a16:creationId xmlns:a16="http://schemas.microsoft.com/office/drawing/2014/main" id="{A51FF835-2E68-44D8-9712-7249E58B064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052" y="766"/>
            <a:ext cx="7559673" cy="2681999"/>
          </a:xfrm>
          <a:prstGeom prst="rect">
            <a:avLst/>
          </a:prstGeom>
          <a:noFill/>
          <a:ln cap="flat">
            <a:noFill/>
          </a:ln>
        </p:spPr>
      </p:pic>
      <p:cxnSp>
        <p:nvCxnSpPr>
          <p:cNvPr id="3" name="Connecteur droit 13">
            <a:extLst>
              <a:ext uri="{FF2B5EF4-FFF2-40B4-BE49-F238E27FC236}">
                <a16:creationId xmlns:a16="http://schemas.microsoft.com/office/drawing/2014/main" id="{906861E0-BEB7-4807-9DB5-E090621D2AF7}"/>
              </a:ext>
            </a:extLst>
          </p:cNvPr>
          <p:cNvCxnSpPr/>
          <p:nvPr/>
        </p:nvCxnSpPr>
        <p:spPr>
          <a:xfrm>
            <a:off x="2678323" y="2824490"/>
            <a:ext cx="0" cy="7867324"/>
          </a:xfrm>
          <a:prstGeom prst="straightConnector1">
            <a:avLst/>
          </a:prstGeom>
          <a:noFill/>
          <a:ln w="19046" cap="flat">
            <a:solidFill>
              <a:srgbClr val="2FB497"/>
            </a:solidFill>
            <a:prstDash val="solid"/>
            <a:miter/>
          </a:ln>
        </p:spPr>
      </p:cxnSp>
      <p:sp>
        <p:nvSpPr>
          <p:cNvPr id="4" name="ZoneTexte 16">
            <a:extLst>
              <a:ext uri="{FF2B5EF4-FFF2-40B4-BE49-F238E27FC236}">
                <a16:creationId xmlns:a16="http://schemas.microsoft.com/office/drawing/2014/main" id="{F50DFFD1-A82D-4BD3-A182-7FE01D6392CB}"/>
              </a:ext>
            </a:extLst>
          </p:cNvPr>
          <p:cNvSpPr txBox="1"/>
          <p:nvPr/>
        </p:nvSpPr>
        <p:spPr>
          <a:xfrm>
            <a:off x="931452" y="1020423"/>
            <a:ext cx="5658663" cy="156966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800" b="1" i="0" u="none" strike="noStrike" kern="1200" cap="none" spc="0" baseline="0" dirty="0">
                <a:solidFill>
                  <a:srgbClr val="FFFFFF"/>
                </a:solidFill>
                <a:effectLst>
                  <a:outerShdw dist="38096" dir="2700000">
                    <a:srgbClr val="000000"/>
                  </a:outerShdw>
                </a:effectLst>
                <a:uFillTx/>
                <a:latin typeface="Calibri"/>
              </a:rPr>
              <a:t>Tomate d’industrie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800" b="1" dirty="0">
                <a:solidFill>
                  <a:srgbClr val="FFFFFF"/>
                </a:solidFill>
                <a:effectLst>
                  <a:outerShdw dist="38096" dir="2700000">
                    <a:srgbClr val="000000"/>
                  </a:outerShdw>
                </a:effectLst>
                <a:latin typeface="Calibri"/>
              </a:rPr>
              <a:t>FLASH MILDIOU</a:t>
            </a:r>
            <a:endParaRPr lang="fr-FR" sz="4800" b="1" i="0" u="none" strike="noStrike" kern="1200" cap="none" spc="0" baseline="0" dirty="0">
              <a:solidFill>
                <a:srgbClr val="FFFFFF"/>
              </a:solidFill>
              <a:effectLst>
                <a:outerShdw dist="38096" dir="2700000">
                  <a:srgbClr val="000000"/>
                </a:outerShdw>
              </a:effectLst>
              <a:uFillTx/>
              <a:latin typeface="Calibri"/>
            </a:endParaRPr>
          </a:p>
        </p:txBody>
      </p:sp>
      <p:sp>
        <p:nvSpPr>
          <p:cNvPr id="5" name="ZoneTexte 19">
            <a:extLst>
              <a:ext uri="{FF2B5EF4-FFF2-40B4-BE49-F238E27FC236}">
                <a16:creationId xmlns:a16="http://schemas.microsoft.com/office/drawing/2014/main" id="{2EB9F653-DB77-41B2-9B68-2B3B93BFC710}"/>
              </a:ext>
            </a:extLst>
          </p:cNvPr>
          <p:cNvSpPr txBox="1"/>
          <p:nvPr/>
        </p:nvSpPr>
        <p:spPr>
          <a:xfrm>
            <a:off x="0" y="2824490"/>
            <a:ext cx="2700003"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262626"/>
                </a:solidFill>
                <a:uFillTx/>
                <a:latin typeface="Arial" pitchFamily="34"/>
                <a:cs typeface="Arial" pitchFamily="34"/>
              </a:rPr>
              <a:t>n°3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dirty="0">
                <a:solidFill>
                  <a:srgbClr val="262626"/>
                </a:solidFill>
                <a:latin typeface="Arial" pitchFamily="34"/>
                <a:cs typeface="Arial" pitchFamily="34"/>
              </a:rPr>
              <a:t>07 juin </a:t>
            </a:r>
            <a:r>
              <a:rPr lang="fr-FR" sz="1400" b="1" i="0" u="none" strike="noStrike" kern="1200" cap="none" spc="0" baseline="0" dirty="0">
                <a:solidFill>
                  <a:srgbClr val="262626"/>
                </a:solidFill>
                <a:uFillTx/>
                <a:latin typeface="Arial" pitchFamily="34"/>
                <a:cs typeface="Arial" pitchFamily="34"/>
              </a:rPr>
              <a:t>2024</a:t>
            </a:r>
          </a:p>
        </p:txBody>
      </p:sp>
      <p:sp>
        <p:nvSpPr>
          <p:cNvPr id="6" name="ZoneTexte 22">
            <a:extLst>
              <a:ext uri="{FF2B5EF4-FFF2-40B4-BE49-F238E27FC236}">
                <a16:creationId xmlns:a16="http://schemas.microsoft.com/office/drawing/2014/main" id="{ED84DA9B-1D4D-433F-A888-AF8D4FE3C095}"/>
              </a:ext>
            </a:extLst>
          </p:cNvPr>
          <p:cNvSpPr txBox="1"/>
          <p:nvPr/>
        </p:nvSpPr>
        <p:spPr>
          <a:xfrm>
            <a:off x="2905829" y="2774703"/>
            <a:ext cx="4464000" cy="62324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3000"/>
              </a:spcAft>
              <a:buNone/>
              <a:tabLst/>
              <a:defRPr sz="1800" b="0" i="0" u="none" strike="noStrike" kern="0" cap="none" spc="0" baseline="0">
                <a:solidFill>
                  <a:srgbClr val="000000"/>
                </a:solidFill>
                <a:uFillTx/>
              </a:defRPr>
            </a:pPr>
            <a:r>
              <a:rPr lang="fr-FR" sz="1800" b="1" i="0" u="none" strike="noStrike" kern="1200" cap="all" spc="0" baseline="0" dirty="0">
                <a:solidFill>
                  <a:srgbClr val="000000"/>
                </a:solidFill>
                <a:uFillTx/>
                <a:latin typeface="Arial" pitchFamily="34"/>
                <a:cs typeface="Arial" pitchFamily="34"/>
              </a:rPr>
              <a:t>Au sommaire de ce numéro</a:t>
            </a:r>
            <a:endParaRPr lang="fr-FR" sz="1600" b="1" i="0" u="none" strike="noStrike" kern="1200" cap="none" spc="0" baseline="0" dirty="0">
              <a:solidFill>
                <a:srgbClr val="F50689"/>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0" cap="none" spc="0" baseline="0" dirty="0">
                <a:solidFill>
                  <a:srgbClr val="E9425C"/>
                </a:solidFill>
                <a:uFillTx/>
                <a:latin typeface="Arial" pitchFamily="34"/>
                <a:cs typeface="Arial" pitchFamily="34"/>
              </a:rPr>
              <a:t>Climatologie</a:t>
            </a:r>
          </a:p>
          <a:p>
            <a:pPr marL="171450" indent="-171450" algn="just">
              <a:spcAft>
                <a:spcPts val="2400"/>
              </a:spcAft>
              <a:buSzPct val="100000"/>
              <a:buFontTx/>
              <a:buChar char="-"/>
              <a:defRPr sz="1800" b="0" i="0" u="none" strike="noStrike" kern="0" cap="none" spc="0" baseline="0">
                <a:solidFill>
                  <a:srgbClr val="000000"/>
                </a:solidFill>
                <a:uFillTx/>
              </a:defRPr>
            </a:pPr>
            <a:endParaRPr lang="fr-FR" sz="1200" kern="0" dirty="0">
              <a:solidFill>
                <a:srgbClr val="000000"/>
              </a:solidFill>
              <a:latin typeface="Arial"/>
              <a:cs typeface="Arial"/>
            </a:endParaRPr>
          </a:p>
          <a:p>
            <a:pPr marL="171450" indent="-171450" algn="just">
              <a:spcAft>
                <a:spcPts val="2400"/>
              </a:spcAft>
              <a:buSzPct val="100000"/>
              <a:buFontTx/>
              <a:buChar char="-"/>
              <a:defRPr sz="1800" b="0" i="0" u="none" strike="noStrike" kern="0" cap="none" spc="0" baseline="0">
                <a:solidFill>
                  <a:srgbClr val="000000"/>
                </a:solidFill>
                <a:uFillTx/>
              </a:defRPr>
            </a:pPr>
            <a:r>
              <a:rPr lang="fr-FR" sz="1200" kern="0" dirty="0">
                <a:solidFill>
                  <a:srgbClr val="000000"/>
                </a:solidFill>
                <a:latin typeface="Arial"/>
                <a:cs typeface="Arial"/>
              </a:rPr>
              <a:t>Les températures sont redevenues beaucoup plus clémentes ces derniers jours. </a:t>
            </a:r>
            <a:r>
              <a:rPr lang="fr-FR" sz="1200" b="1" kern="0" dirty="0">
                <a:solidFill>
                  <a:srgbClr val="000000"/>
                </a:solidFill>
                <a:latin typeface="Arial"/>
                <a:cs typeface="Arial"/>
              </a:rPr>
              <a:t>Le contraste avec les jours passés du mois de mai et les pluies reçues entraîne très souvent une rosée matinale persistante jusqu’à la mi-journée. </a:t>
            </a:r>
            <a:r>
              <a:rPr lang="fr-FR" sz="1200" kern="0" dirty="0">
                <a:solidFill>
                  <a:srgbClr val="000000"/>
                </a:solidFill>
                <a:latin typeface="Arial"/>
                <a:cs typeface="Arial"/>
              </a:rPr>
              <a:t>Avec un </a:t>
            </a:r>
            <a:r>
              <a:rPr lang="fr-FR" sz="1200" b="1" kern="0" dirty="0">
                <a:solidFill>
                  <a:srgbClr val="000000"/>
                </a:solidFill>
                <a:latin typeface="Arial"/>
                <a:cs typeface="Arial"/>
              </a:rPr>
              <a:t>développement de la végétation </a:t>
            </a:r>
            <a:r>
              <a:rPr lang="fr-FR" sz="1200" kern="0" dirty="0">
                <a:solidFill>
                  <a:srgbClr val="000000"/>
                </a:solidFill>
                <a:latin typeface="Arial"/>
                <a:cs typeface="Arial"/>
              </a:rPr>
              <a:t>qui est bien présent dorénavant, et </a:t>
            </a:r>
            <a:r>
              <a:rPr lang="fr-FR" sz="1200" b="1" kern="0" dirty="0">
                <a:solidFill>
                  <a:srgbClr val="000000"/>
                </a:solidFill>
                <a:latin typeface="Arial"/>
                <a:cs typeface="Arial"/>
              </a:rPr>
              <a:t>la nouvelle pluie annoncée </a:t>
            </a:r>
            <a:r>
              <a:rPr lang="fr-FR" sz="1200" kern="0" dirty="0">
                <a:solidFill>
                  <a:srgbClr val="000000"/>
                </a:solidFill>
                <a:latin typeface="Arial"/>
                <a:cs typeface="Arial"/>
              </a:rPr>
              <a:t>pour ce week-end, le développement des maladies et notamment du </a:t>
            </a:r>
            <a:r>
              <a:rPr lang="fr-FR" sz="1200" b="1" kern="0" dirty="0">
                <a:solidFill>
                  <a:srgbClr val="000000"/>
                </a:solidFill>
                <a:latin typeface="Arial"/>
                <a:cs typeface="Arial"/>
              </a:rPr>
              <a:t>mildiou est inéluctable</a:t>
            </a:r>
            <a:r>
              <a:rPr lang="fr-FR" sz="1200" kern="0" dirty="0">
                <a:solidFill>
                  <a:srgbClr val="000000"/>
                </a:solidFill>
                <a:latin typeface="Arial"/>
                <a:cs typeface="Arial"/>
              </a:rPr>
              <a:t>.</a:t>
            </a:r>
            <a:endParaRPr lang="fr-FR" sz="1200" kern="0" dirty="0">
              <a:solidFill>
                <a:srgbClr val="000000"/>
              </a:solidFill>
              <a:highlight>
                <a:srgbClr val="FFFF00"/>
              </a:highlight>
              <a:latin typeface="Arial"/>
              <a:cs typeface="Arial"/>
            </a:endParaRPr>
          </a:p>
          <a:p>
            <a:pPr marL="0" marR="0" lvl="0" indent="0" algn="just" defTabSz="914400" rtl="0" eaLnBrk="1" fontAlgn="auto" latinLnBrk="0" hangingPunct="1">
              <a:lnSpc>
                <a:spcPct val="100000"/>
              </a:lnSpc>
              <a:spcBef>
                <a:spcPts val="0"/>
              </a:spcBef>
              <a:spcAft>
                <a:spcPts val="2400"/>
              </a:spcAft>
              <a:buClrTx/>
              <a:buSzPct val="100000"/>
              <a:buFontTx/>
              <a:buNone/>
              <a:tabLst/>
              <a:defRPr sz="1800" b="0" i="0" u="none" strike="noStrike" kern="0" cap="none" spc="0" baseline="0">
                <a:solidFill>
                  <a:srgbClr val="000000"/>
                </a:solidFill>
                <a:uFillTx/>
              </a:defRPr>
            </a:pPr>
            <a:r>
              <a:rPr kumimoji="0" lang="fr-FR" sz="1600" b="1" i="0" u="none" strike="noStrike" kern="0" cap="none" spc="0" normalizeH="0" baseline="0" noProof="0" dirty="0">
                <a:ln>
                  <a:noFill/>
                </a:ln>
                <a:solidFill>
                  <a:srgbClr val="E9425C"/>
                </a:solidFill>
                <a:effectLst/>
                <a:uLnTx/>
                <a:uFillTx/>
                <a:latin typeface="Arial" pitchFamily="34"/>
                <a:ea typeface="+mn-ea"/>
                <a:cs typeface="Arial" pitchFamily="34"/>
              </a:rPr>
              <a:t>Maladies : ALERTE MILIOU</a:t>
            </a:r>
          </a:p>
          <a:p>
            <a:pPr marL="171450" indent="-171450" algn="just">
              <a:spcAft>
                <a:spcPts val="2400"/>
              </a:spcAft>
              <a:buSzPct val="100000"/>
              <a:buFontTx/>
              <a:buChar char="-"/>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latin typeface="Arial"/>
                <a:cs typeface="Arial"/>
              </a:rPr>
              <a:t>Mildiou : </a:t>
            </a:r>
            <a:r>
              <a:rPr kumimoji="0" lang="fr-FR" sz="1200" b="0" i="0" u="none" strike="noStrike" kern="0" cap="none" spc="0" normalizeH="0" baseline="0" noProof="0" dirty="0">
                <a:ln>
                  <a:noFill/>
                </a:ln>
                <a:solidFill>
                  <a:srgbClr val="000000"/>
                </a:solidFill>
                <a:effectLst/>
                <a:uLnTx/>
                <a:uFillTx/>
                <a:latin typeface="Arial"/>
                <a:cs typeface="Arial"/>
              </a:rPr>
              <a:t>Le modèle indique que nous sommes dans le 4</a:t>
            </a:r>
            <a:r>
              <a:rPr kumimoji="0" lang="fr-FR" sz="1200" b="0" i="0" u="none" strike="noStrike" kern="0" cap="none" spc="0" normalizeH="0" baseline="30000" noProof="0" dirty="0">
                <a:ln>
                  <a:noFill/>
                </a:ln>
                <a:solidFill>
                  <a:srgbClr val="000000"/>
                </a:solidFill>
                <a:effectLst/>
                <a:uLnTx/>
                <a:uFillTx/>
                <a:latin typeface="Arial"/>
                <a:cs typeface="Arial"/>
              </a:rPr>
              <a:t>ème</a:t>
            </a:r>
            <a:r>
              <a:rPr kumimoji="0" lang="fr-FR" sz="1200" b="0" i="0" u="none" strike="noStrike" kern="0" cap="none" spc="0" normalizeH="0" baseline="0" noProof="0" dirty="0">
                <a:ln>
                  <a:noFill/>
                </a:ln>
                <a:solidFill>
                  <a:srgbClr val="000000"/>
                </a:solidFill>
                <a:effectLst/>
                <a:uLnTx/>
                <a:uFillTx/>
                <a:latin typeface="Arial"/>
                <a:cs typeface="Arial"/>
              </a:rPr>
              <a:t> et 5</a:t>
            </a:r>
            <a:r>
              <a:rPr kumimoji="0" lang="fr-FR" sz="1200" b="0" i="0" u="none" strike="noStrike" kern="0" cap="none" spc="0" normalizeH="0" baseline="30000" noProof="0" dirty="0">
                <a:ln>
                  <a:noFill/>
                </a:ln>
                <a:solidFill>
                  <a:srgbClr val="000000"/>
                </a:solidFill>
                <a:effectLst/>
                <a:uLnTx/>
                <a:uFillTx/>
                <a:latin typeface="Arial"/>
                <a:cs typeface="Arial"/>
              </a:rPr>
              <a:t>ème</a:t>
            </a:r>
            <a:r>
              <a:rPr kumimoji="0" lang="fr-FR" sz="1200" b="0" i="0" u="none" strike="noStrike" kern="0" cap="none" spc="0" normalizeH="0" baseline="0" noProof="0" dirty="0">
                <a:ln>
                  <a:noFill/>
                </a:ln>
                <a:solidFill>
                  <a:srgbClr val="000000"/>
                </a:solidFill>
                <a:effectLst/>
                <a:uLnTx/>
                <a:uFillTx/>
                <a:latin typeface="Arial"/>
                <a:cs typeface="Arial"/>
              </a:rPr>
              <a:t> cycle pour les tomates les plus précoces</a:t>
            </a:r>
            <a:r>
              <a:rPr kumimoji="0" lang="fr-FR" sz="1200" b="1" i="0" u="none" strike="noStrike" kern="0" cap="none" spc="0" normalizeH="0" baseline="0" noProof="0" dirty="0">
                <a:ln>
                  <a:noFill/>
                </a:ln>
                <a:solidFill>
                  <a:srgbClr val="000000"/>
                </a:solidFill>
                <a:effectLst/>
                <a:uLnTx/>
                <a:uFillTx/>
                <a:latin typeface="Arial"/>
                <a:cs typeface="Arial"/>
              </a:rPr>
              <a:t>. L’apparition de la maladie a donc bien eu lieu </a:t>
            </a:r>
            <a:r>
              <a:rPr lang="fr-FR" sz="1200" b="1" kern="0" dirty="0">
                <a:solidFill>
                  <a:srgbClr val="000000"/>
                </a:solidFill>
                <a:latin typeface="Arial"/>
                <a:cs typeface="Arial"/>
              </a:rPr>
              <a:t>depuis ce début de semaine et sur l’ensemble des secteurs de production, de la Camargue au Nord de la Drôme, notamment et surtout, pour le moment, pour les tomates plantées les plus précocement</a:t>
            </a:r>
            <a:r>
              <a:rPr lang="fr-FR" sz="1200" kern="0" dirty="0">
                <a:solidFill>
                  <a:srgbClr val="000000"/>
                </a:solidFill>
                <a:latin typeface="Arial"/>
                <a:cs typeface="Arial"/>
              </a:rPr>
              <a:t>. Ces dernières n’avaient pas pu faire l’objet d’une protection resserrée du fait des conditions climatiques</a:t>
            </a:r>
            <a:r>
              <a:rPr lang="fr-FR" sz="1200" b="1" kern="0" dirty="0">
                <a:solidFill>
                  <a:srgbClr val="000000"/>
                </a:solidFill>
                <a:latin typeface="Arial"/>
                <a:cs typeface="Arial"/>
              </a:rPr>
              <a:t>. Le risque est donc avéré et très fort pour l’ensemble des plantations avec la pluie annoncée et les températures clémentes annoncées pour ce week-end. </a:t>
            </a:r>
            <a:r>
              <a:rPr lang="fr-FR" sz="1200" kern="0" dirty="0">
                <a:solidFill>
                  <a:srgbClr val="000000"/>
                </a:solidFill>
                <a:latin typeface="Arial"/>
                <a:cs typeface="Arial"/>
              </a:rPr>
              <a:t>Rapprochez-vous de vos techniciens pour programmer votre protection </a:t>
            </a:r>
            <a:endParaRPr lang="fr-FR" sz="1600" b="0" i="0" u="none" strike="noStrike" kern="0" cap="none" spc="0" normalizeH="0" baseline="0" noProof="0" dirty="0">
              <a:ln>
                <a:noFill/>
              </a:ln>
              <a:solidFill>
                <a:srgbClr val="E9425C"/>
              </a:solidFill>
              <a:effectLst/>
              <a:uLnTx/>
              <a:uFillTx/>
              <a:latin typeface="Arial" pitchFamily="34"/>
              <a:cs typeface="Arial" pitchFamily="34"/>
            </a:endParaRPr>
          </a:p>
        </p:txBody>
      </p:sp>
      <p:pic>
        <p:nvPicPr>
          <p:cNvPr id="7" name="Picture 25911">
            <a:extLst>
              <a:ext uri="{FF2B5EF4-FFF2-40B4-BE49-F238E27FC236}">
                <a16:creationId xmlns:a16="http://schemas.microsoft.com/office/drawing/2014/main" id="{EC7BF8B4-43EB-48CB-8821-81BEBCEAB7C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31090" y="9910541"/>
            <a:ext cx="706739" cy="625294"/>
          </a:xfrm>
          <a:prstGeom prst="rect">
            <a:avLst/>
          </a:prstGeom>
          <a:noFill/>
          <a:ln cap="flat">
            <a:noFill/>
          </a:ln>
        </p:spPr>
      </p:pic>
      <p:pic>
        <p:nvPicPr>
          <p:cNvPr id="8" name="Picture 534">
            <a:extLst>
              <a:ext uri="{FF2B5EF4-FFF2-40B4-BE49-F238E27FC236}">
                <a16:creationId xmlns:a16="http://schemas.microsoft.com/office/drawing/2014/main" id="{A0936BAB-3C5D-4A9D-A84E-075D707F5C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435" y="9972071"/>
            <a:ext cx="511049" cy="492879"/>
          </a:xfrm>
          <a:prstGeom prst="rect">
            <a:avLst/>
          </a:prstGeom>
          <a:noFill/>
          <a:ln cap="flat">
            <a:noFill/>
          </a:ln>
        </p:spPr>
      </p:pic>
      <p:pic>
        <p:nvPicPr>
          <p:cNvPr id="9" name="Picture 536">
            <a:extLst>
              <a:ext uri="{FF2B5EF4-FFF2-40B4-BE49-F238E27FC236}">
                <a16:creationId xmlns:a16="http://schemas.microsoft.com/office/drawing/2014/main" id="{BA33040E-DFB1-49B8-AC9D-21AAD8660C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7873" y="10021156"/>
            <a:ext cx="441444" cy="357887"/>
          </a:xfrm>
          <a:prstGeom prst="rect">
            <a:avLst/>
          </a:prstGeom>
          <a:noFill/>
          <a:ln cap="flat">
            <a:noFill/>
          </a:ln>
        </p:spPr>
      </p:pic>
      <p:sp>
        <p:nvSpPr>
          <p:cNvPr id="10" name="ZoneTexte 23">
            <a:hlinkClick r:id="rId6"/>
            <a:extLst>
              <a:ext uri="{FF2B5EF4-FFF2-40B4-BE49-F238E27FC236}">
                <a16:creationId xmlns:a16="http://schemas.microsoft.com/office/drawing/2014/main" id="{0BC9F5CA-481E-4D4D-AC77-8D0DB3EC6B30}"/>
              </a:ext>
            </a:extLst>
          </p:cNvPr>
          <p:cNvSpPr txBox="1"/>
          <p:nvPr/>
        </p:nvSpPr>
        <p:spPr>
          <a:xfrm>
            <a:off x="3496281" y="10147791"/>
            <a:ext cx="1021238"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1200" cap="none" spc="0" baseline="0">
                <a:solidFill>
                  <a:srgbClr val="000000"/>
                </a:solidFill>
                <a:uFillTx/>
                <a:latin typeface="Arial" pitchFamily="34"/>
                <a:cs typeface="Arial" pitchFamily="34"/>
              </a:rPr>
              <a:t>Vous abonner</a:t>
            </a:r>
          </a:p>
        </p:txBody>
      </p:sp>
      <p:sp>
        <p:nvSpPr>
          <p:cNvPr id="11" name="ZoneTexte 28">
            <a:hlinkClick r:id="rId7"/>
            <a:extLst>
              <a:ext uri="{FF2B5EF4-FFF2-40B4-BE49-F238E27FC236}">
                <a16:creationId xmlns:a16="http://schemas.microsoft.com/office/drawing/2014/main" id="{FAFCCBBD-A61A-4FBB-902A-74A0BCE8BE55}"/>
              </a:ext>
            </a:extLst>
          </p:cNvPr>
          <p:cNvSpPr txBox="1"/>
          <p:nvPr/>
        </p:nvSpPr>
        <p:spPr>
          <a:xfrm>
            <a:off x="5029355" y="9964600"/>
            <a:ext cx="1021238" cy="5078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1200" cap="none" spc="0" baseline="0">
                <a:solidFill>
                  <a:srgbClr val="000000"/>
                </a:solidFill>
                <a:uFillTx/>
                <a:latin typeface="Arial" pitchFamily="34"/>
                <a:cs typeface="Arial" pitchFamily="34"/>
              </a:rPr>
              <a:t>Devenir observateur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1200" cap="none" spc="0" baseline="0">
                <a:solidFill>
                  <a:srgbClr val="000000"/>
                </a:solidFill>
                <a:uFillTx/>
                <a:latin typeface="Arial" pitchFamily="34"/>
                <a:cs typeface="Arial" pitchFamily="34"/>
              </a:rPr>
              <a:t>&amp; contact</a:t>
            </a:r>
          </a:p>
        </p:txBody>
      </p:sp>
      <p:sp>
        <p:nvSpPr>
          <p:cNvPr id="12" name="ZoneTexte 29">
            <a:hlinkClick r:id="rId8"/>
            <a:extLst>
              <a:ext uri="{FF2B5EF4-FFF2-40B4-BE49-F238E27FC236}">
                <a16:creationId xmlns:a16="http://schemas.microsoft.com/office/drawing/2014/main" id="{8C0BB5E3-FCED-4BC8-95C3-A22743E111E7}"/>
              </a:ext>
            </a:extLst>
          </p:cNvPr>
          <p:cNvSpPr txBox="1"/>
          <p:nvPr/>
        </p:nvSpPr>
        <p:spPr>
          <a:xfrm>
            <a:off x="6297664" y="10067900"/>
            <a:ext cx="1021238"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1200" cap="none" spc="0" baseline="0">
                <a:solidFill>
                  <a:srgbClr val="000000"/>
                </a:solidFill>
                <a:uFillTx/>
                <a:latin typeface="Arial" pitchFamily="34"/>
                <a:cs typeface="Arial" pitchFamily="34"/>
              </a:rPr>
              <a:t>Tous les BSV PACA</a:t>
            </a:r>
          </a:p>
        </p:txBody>
      </p:sp>
      <p:cxnSp>
        <p:nvCxnSpPr>
          <p:cNvPr id="13" name="Connecteur droit 30">
            <a:extLst>
              <a:ext uri="{FF2B5EF4-FFF2-40B4-BE49-F238E27FC236}">
                <a16:creationId xmlns:a16="http://schemas.microsoft.com/office/drawing/2014/main" id="{106DAF62-B2E2-4024-AAC8-2D527E4E0F74}"/>
              </a:ext>
            </a:extLst>
          </p:cNvPr>
          <p:cNvCxnSpPr/>
          <p:nvPr/>
        </p:nvCxnSpPr>
        <p:spPr>
          <a:xfrm>
            <a:off x="4395941" y="10147791"/>
            <a:ext cx="0" cy="209553"/>
          </a:xfrm>
          <a:prstGeom prst="straightConnector1">
            <a:avLst/>
          </a:prstGeom>
          <a:noFill/>
          <a:ln w="19046" cap="flat">
            <a:solidFill>
              <a:srgbClr val="262626"/>
            </a:solidFill>
            <a:prstDash val="solid"/>
            <a:miter/>
          </a:ln>
        </p:spPr>
      </p:cxnSp>
      <p:cxnSp>
        <p:nvCxnSpPr>
          <p:cNvPr id="14" name="Connecteur droit 32">
            <a:extLst>
              <a:ext uri="{FF2B5EF4-FFF2-40B4-BE49-F238E27FC236}">
                <a16:creationId xmlns:a16="http://schemas.microsoft.com/office/drawing/2014/main" id="{09549D84-D0CB-4467-BBE9-D5FCDD69A950}"/>
              </a:ext>
            </a:extLst>
          </p:cNvPr>
          <p:cNvCxnSpPr/>
          <p:nvPr/>
        </p:nvCxnSpPr>
        <p:spPr>
          <a:xfrm>
            <a:off x="5843464" y="10158435"/>
            <a:ext cx="0" cy="209544"/>
          </a:xfrm>
          <a:prstGeom prst="straightConnector1">
            <a:avLst/>
          </a:prstGeom>
          <a:noFill/>
          <a:ln w="19046" cap="flat">
            <a:solidFill>
              <a:srgbClr val="262626"/>
            </a:solidFill>
            <a:prstDash val="solid"/>
            <a:miter/>
          </a:ln>
        </p:spPr>
      </p:cxnSp>
      <p:grpSp>
        <p:nvGrpSpPr>
          <p:cNvPr id="15" name="Groupe 24">
            <a:extLst>
              <a:ext uri="{FF2B5EF4-FFF2-40B4-BE49-F238E27FC236}">
                <a16:creationId xmlns:a16="http://schemas.microsoft.com/office/drawing/2014/main" id="{076CA47C-EA3B-40A6-B4C6-06577C0574A5}"/>
              </a:ext>
            </a:extLst>
          </p:cNvPr>
          <p:cNvGrpSpPr/>
          <p:nvPr/>
        </p:nvGrpSpPr>
        <p:grpSpPr>
          <a:xfrm>
            <a:off x="322399" y="3538142"/>
            <a:ext cx="1925103" cy="646910"/>
            <a:chOff x="322399" y="3538142"/>
            <a:chExt cx="1925103" cy="646910"/>
          </a:xfrm>
        </p:grpSpPr>
        <p:pic>
          <p:nvPicPr>
            <p:cNvPr id="16" name="Image 22" descr="Une image contenant texte&#10;&#10;Description générée avec un niveau de confiance élevé">
              <a:extLst>
                <a:ext uri="{FF2B5EF4-FFF2-40B4-BE49-F238E27FC236}">
                  <a16:creationId xmlns:a16="http://schemas.microsoft.com/office/drawing/2014/main" id="{E343A186-015C-435C-8850-C7896C7362D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22399" y="3538142"/>
              <a:ext cx="1049200" cy="646910"/>
            </a:xfrm>
            <a:prstGeom prst="rect">
              <a:avLst/>
            </a:prstGeom>
            <a:noFill/>
            <a:ln cap="flat">
              <a:noFill/>
            </a:ln>
          </p:spPr>
        </p:pic>
        <p:pic>
          <p:nvPicPr>
            <p:cNvPr id="17" name="Image 23" descr="Une image contenant texte&#10;&#10;Description générée avec un niveau de confiance élevé">
              <a:extLst>
                <a:ext uri="{FF2B5EF4-FFF2-40B4-BE49-F238E27FC236}">
                  <a16:creationId xmlns:a16="http://schemas.microsoft.com/office/drawing/2014/main" id="{8EA98A4C-C686-49B3-8B6D-7AA1606CEECD}"/>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104320" y="3540383"/>
              <a:ext cx="1143182" cy="601327"/>
            </a:xfrm>
            <a:prstGeom prst="rect">
              <a:avLst/>
            </a:prstGeom>
            <a:noFill/>
            <a:ln cap="flat">
              <a:noFill/>
            </a:ln>
          </p:spPr>
        </p:pic>
      </p:grpSp>
      <p:sp>
        <p:nvSpPr>
          <p:cNvPr id="18" name="ZoneTexte 20">
            <a:extLst>
              <a:ext uri="{FF2B5EF4-FFF2-40B4-BE49-F238E27FC236}">
                <a16:creationId xmlns:a16="http://schemas.microsoft.com/office/drawing/2014/main" id="{C7823257-CE13-4C70-A1F5-66277255FFEA}"/>
              </a:ext>
            </a:extLst>
          </p:cNvPr>
          <p:cNvSpPr txBox="1"/>
          <p:nvPr/>
        </p:nvSpPr>
        <p:spPr>
          <a:xfrm>
            <a:off x="0" y="4379610"/>
            <a:ext cx="2700003" cy="500906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100" b="1" i="0" u="none" strike="noStrike" kern="1200" cap="none" spc="0" baseline="0">
                <a:solidFill>
                  <a:srgbClr val="2FB497"/>
                </a:solidFill>
                <a:uFillTx/>
                <a:latin typeface="Arial" pitchFamily="34"/>
                <a:cs typeface="Arial" pitchFamily="34"/>
              </a:rPr>
              <a:t>Référent filière &amp; rédacteur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50" b="1" i="0" u="none" strike="noStrike" kern="1200" cap="none" spc="0" baseline="0">
                <a:solidFill>
                  <a:srgbClr val="000000"/>
                </a:solidFill>
                <a:uFillTx/>
                <a:latin typeface="Arial" pitchFamily="34"/>
                <a:cs typeface="Arial" pitchFamily="34"/>
              </a:rPr>
              <a:t>Robert GIOVINAZZO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50" b="0" i="0" u="none" strike="noStrike" kern="0" cap="none" spc="0" baseline="0">
                <a:solidFill>
                  <a:srgbClr val="000000"/>
                </a:solidFill>
                <a:uFillTx/>
                <a:latin typeface="Arial" pitchFamily="34"/>
                <a:cs typeface="Arial" pitchFamily="34"/>
              </a:rPr>
              <a:t>SONITO</a:t>
            </a:r>
            <a:endParaRPr lang="fr-FR" sz="1050" b="0" i="0" u="none" strike="noStrike" kern="1200" cap="none" spc="0" baseline="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fr-FR" sz="1050" b="0" i="0" u="none" strike="noStrike" kern="1200" cap="none" spc="0" baseline="0">
                <a:solidFill>
                  <a:srgbClr val="000000"/>
                </a:solidFill>
                <a:uFillTx/>
                <a:latin typeface="Arial" pitchFamily="34"/>
                <a:cs typeface="Arial" pitchFamily="34"/>
                <a:hlinkClick r:id="rId11"/>
              </a:rPr>
              <a:t>rgiovinazzo@sonito.fr</a:t>
            </a:r>
            <a:endParaRPr lang="fr-FR" sz="1050" b="0" i="0" u="none" strike="noStrike" kern="1200" cap="none" spc="0" baseline="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endParaRPr lang="fr-FR" sz="1050" b="0" i="0" u="none" strike="noStrike" kern="1200" cap="none" spc="0" baseline="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50" b="1" i="0" u="none" strike="noStrike" kern="1200" cap="none" spc="0" baseline="0">
                <a:solidFill>
                  <a:srgbClr val="000000"/>
                </a:solidFill>
                <a:uFillTx/>
                <a:latin typeface="Arial" pitchFamily="34"/>
                <a:cs typeface="Arial" pitchFamily="34"/>
              </a:rPr>
              <a:t>Camille BOUDOT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50" b="0" i="0" u="none" strike="noStrike" kern="0" cap="none" spc="0" baseline="0">
                <a:solidFill>
                  <a:srgbClr val="000000"/>
                </a:solidFill>
                <a:uFillTx/>
                <a:latin typeface="Arial" pitchFamily="34"/>
                <a:cs typeface="Arial" pitchFamily="34"/>
              </a:rPr>
              <a:t>SONITO</a:t>
            </a:r>
            <a:endParaRPr lang="fr-FR" sz="1050" b="0" i="0" u="none" strike="noStrike" kern="1200" cap="none" spc="0" baseline="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fr-FR" sz="1050">
                <a:solidFill>
                  <a:srgbClr val="000000"/>
                </a:solidFill>
                <a:latin typeface="Arial" pitchFamily="34"/>
                <a:cs typeface="Arial" pitchFamily="34"/>
                <a:hlinkClick r:id="rId12"/>
              </a:rPr>
              <a:t>cboudot.sonito@gmail.com</a:t>
            </a:r>
            <a:endParaRPr lang="fr-FR" sz="1050" b="0" i="0" u="none" strike="noStrike" kern="1200" cap="none" spc="0" baseline="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endParaRPr lang="fr-FR" sz="1050" b="0" i="0" u="none" strike="noStrike" kern="1200" cap="none" spc="0" baseline="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100" b="1" i="0" u="none" strike="noStrike" kern="1200" cap="none" spc="0" baseline="0">
                <a:solidFill>
                  <a:srgbClr val="2FB497"/>
                </a:solidFill>
                <a:uFillTx/>
                <a:latin typeface="Arial" pitchFamily="34"/>
                <a:cs typeface="Arial" pitchFamily="34"/>
              </a:rPr>
              <a:t>Directeur de publication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50" b="1" i="0" u="none" strike="noStrike" kern="1200" cap="none" spc="0" baseline="0">
                <a:solidFill>
                  <a:srgbClr val="000000"/>
                </a:solidFill>
                <a:uFillTx/>
                <a:latin typeface="Arial" pitchFamily="34"/>
                <a:cs typeface="Arial" pitchFamily="34"/>
              </a:rPr>
              <a:t>André BERNARD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a:solidFill>
                  <a:srgbClr val="000000"/>
                </a:solidFill>
                <a:uFillTx/>
                <a:latin typeface="Arial" pitchFamily="34"/>
                <a:cs typeface="Arial" pitchFamily="34"/>
              </a:rPr>
              <a:t>Président de la chambre régionale </a:t>
            </a:r>
            <a:r>
              <a:rPr lang="fr-FR" sz="1100" b="0" i="0" u="none" strike="noStrike" kern="1200" cap="none" spc="0" baseline="0">
                <a:solidFill>
                  <a:srgbClr val="000000"/>
                </a:solidFill>
                <a:uFillTx/>
                <a:latin typeface="Arial" pitchFamily="34"/>
                <a:cs typeface="Arial" pitchFamily="34"/>
              </a:rPr>
              <a:t>d’Agriculture Provence Alpes-Côte d’Azur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Arial" pitchFamily="34"/>
                <a:cs typeface="Arial" pitchFamily="34"/>
              </a:rPr>
              <a:t>Maison des agriculteurs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Arial" pitchFamily="34"/>
                <a:cs typeface="Arial" pitchFamily="34"/>
              </a:rPr>
              <a:t>22 Avenue Henri Pontier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Arial" pitchFamily="34"/>
                <a:cs typeface="Arial" pitchFamily="34"/>
              </a:rPr>
              <a:t>13626 Aix en Provence cedex 1</a:t>
            </a:r>
          </a:p>
          <a:p>
            <a:pPr marL="0" marR="0" lvl="0" indent="0" algn="ctr" defTabSz="914400" rtl="0" fontAlgn="auto" hangingPunct="1">
              <a:lnSpc>
                <a:spcPct val="100000"/>
              </a:lnSpc>
              <a:spcBef>
                <a:spcPts val="0"/>
              </a:spcBef>
              <a:spcAft>
                <a:spcPts val="1800"/>
              </a:spcAft>
              <a:buNone/>
              <a:tabLst/>
              <a:defRPr sz="1800" b="0" i="0" u="none" strike="noStrike" kern="0" cap="none" spc="0" baseline="0">
                <a:solidFill>
                  <a:srgbClr val="000000"/>
                </a:solidFill>
                <a:uFillTx/>
              </a:defRPr>
            </a:pPr>
            <a:r>
              <a:rPr lang="fr-FR" sz="1100" b="0" i="0" u="none" strike="noStrike" kern="0" cap="none" spc="0" baseline="0">
                <a:solidFill>
                  <a:srgbClr val="000000"/>
                </a:solidFill>
                <a:uFillTx/>
                <a:latin typeface="Arial" pitchFamily="34"/>
                <a:cs typeface="Arial" pitchFamily="34"/>
                <a:hlinkClick r:id="rId13"/>
              </a:rPr>
              <a:t>contact@paca.chambagri.fr</a:t>
            </a:r>
            <a:endParaRPr lang="fr-FR" sz="1100" b="1" i="0" u="none" strike="noStrike" kern="0" cap="none" spc="0" baseline="0">
              <a:solidFill>
                <a:srgbClr val="04A23B"/>
              </a:solidFill>
              <a:uFillTx/>
              <a:latin typeface="Arial" pitchFamily="34"/>
              <a:cs typeface="Arial" pitchFamily="34"/>
            </a:endParaRPr>
          </a:p>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fr-FR" sz="1100" b="1" i="0" u="none" strike="noStrike" kern="1200" cap="none" spc="0" baseline="0">
                <a:solidFill>
                  <a:srgbClr val="2FB497"/>
                </a:solidFill>
                <a:uFillTx/>
                <a:latin typeface="Arial" pitchFamily="34"/>
                <a:cs typeface="Arial" pitchFamily="34"/>
              </a:rPr>
              <a:t>Supervision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a:solidFill>
                  <a:srgbClr val="000000"/>
                </a:solidFill>
                <a:uFillTx/>
                <a:latin typeface="Arial" pitchFamily="34"/>
                <a:cs typeface="Arial" pitchFamily="34"/>
              </a:rPr>
              <a:t>DRAAF</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a:solidFill>
                  <a:srgbClr val="000000"/>
                </a:solidFill>
                <a:uFillTx/>
                <a:latin typeface="Arial" pitchFamily="34"/>
                <a:cs typeface="Arial" pitchFamily="34"/>
              </a:rPr>
              <a:t>Service régional de l’Alimentation PACA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Arial" pitchFamily="34"/>
                <a:cs typeface="Arial" pitchFamily="34"/>
              </a:rPr>
              <a:t>132 boulevard de Paris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a:solidFill>
                  <a:srgbClr val="000000"/>
                </a:solidFill>
                <a:uFillTx/>
                <a:latin typeface="Arial" pitchFamily="34"/>
                <a:cs typeface="Arial" pitchFamily="34"/>
              </a:rPr>
              <a:t>13000 Marseille</a:t>
            </a:r>
          </a:p>
        </p:txBody>
      </p:sp>
      <p:pic>
        <p:nvPicPr>
          <p:cNvPr id="19" name="Picture 2" descr="RÃ©sultat de recherche d'images pour &quot;ministere agriculture logo&quot;">
            <a:extLst>
              <a:ext uri="{FF2B5EF4-FFF2-40B4-BE49-F238E27FC236}">
                <a16:creationId xmlns:a16="http://schemas.microsoft.com/office/drawing/2014/main" id="{B16E12D1-8612-4D9D-9BC4-EE5B81748023}"/>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888458" y="9417698"/>
            <a:ext cx="869320" cy="1114690"/>
          </a:xfrm>
          <a:prstGeom prst="rect">
            <a:avLst/>
          </a:prstGeom>
          <a:noFill/>
          <a:ln cap="flat">
            <a:noFill/>
          </a:ln>
        </p:spPr>
      </p:pic>
      <p:pic>
        <p:nvPicPr>
          <p:cNvPr id="20" name="Picture 4" descr="RÃ©sultat de recherche d'images pour &quot;LEAF PICTO&quot;">
            <a:extLst>
              <a:ext uri="{FF2B5EF4-FFF2-40B4-BE49-F238E27FC236}">
                <a16:creationId xmlns:a16="http://schemas.microsoft.com/office/drawing/2014/main" id="{51171C7A-8311-4681-94EA-24E1855EAD06}"/>
              </a:ext>
            </a:extLst>
          </p:cNvPr>
          <p:cNvPicPr>
            <a:picLocks noChangeAspect="1"/>
          </p:cNvPicPr>
          <p:nvPr/>
        </p:nvPicPr>
        <p:blipFill>
          <a:blip r:embed="rId15" cstate="email">
            <a:biLevel thresh="50000"/>
            <a:extLst>
              <a:ext uri="{28A0092B-C50C-407E-A947-70E740481C1C}">
                <a14:useLocalDpi xmlns:a14="http://schemas.microsoft.com/office/drawing/2010/main"/>
              </a:ext>
            </a:extLst>
          </a:blip>
          <a:srcRect/>
          <a:stretch>
            <a:fillRect/>
          </a:stretch>
        </p:blipFill>
        <p:spPr>
          <a:xfrm rot="19469335">
            <a:off x="6336793" y="2102314"/>
            <a:ext cx="1034479" cy="914345"/>
          </a:xfrm>
          <a:prstGeom prst="rect">
            <a:avLst/>
          </a:prstGeom>
          <a:noFill/>
          <a:ln cap="flat">
            <a:noFill/>
          </a:ln>
        </p:spPr>
      </p:pic>
      <p:sp>
        <p:nvSpPr>
          <p:cNvPr id="21" name="ZoneTexte 28">
            <a:extLst>
              <a:ext uri="{FF2B5EF4-FFF2-40B4-BE49-F238E27FC236}">
                <a16:creationId xmlns:a16="http://schemas.microsoft.com/office/drawing/2014/main" id="{1C73F39A-3DF9-4BB1-82EB-02513530CF99}"/>
              </a:ext>
            </a:extLst>
          </p:cNvPr>
          <p:cNvSpPr txBox="1"/>
          <p:nvPr/>
        </p:nvSpPr>
        <p:spPr>
          <a:xfrm>
            <a:off x="6501310" y="2439024"/>
            <a:ext cx="1069198"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A6A6A6"/>
                </a:solidFill>
                <a:uFillTx/>
                <a:latin typeface="Calibri"/>
              </a:rPr>
              <a:t>PACA</a:t>
            </a:r>
          </a:p>
        </p:txBody>
      </p:sp>
      <p:grpSp>
        <p:nvGrpSpPr>
          <p:cNvPr id="22" name="Groupe 25">
            <a:extLst>
              <a:ext uri="{FF2B5EF4-FFF2-40B4-BE49-F238E27FC236}">
                <a16:creationId xmlns:a16="http://schemas.microsoft.com/office/drawing/2014/main" id="{A8FDD440-9720-4566-B567-8BC8D94611CE}"/>
              </a:ext>
            </a:extLst>
          </p:cNvPr>
          <p:cNvGrpSpPr/>
          <p:nvPr/>
        </p:nvGrpSpPr>
        <p:grpSpPr>
          <a:xfrm>
            <a:off x="289499" y="232742"/>
            <a:ext cx="1799996" cy="899998"/>
            <a:chOff x="289499" y="232742"/>
            <a:chExt cx="1799996" cy="899998"/>
          </a:xfrm>
        </p:grpSpPr>
        <p:sp>
          <p:nvSpPr>
            <p:cNvPr id="23" name="Rectangle : coins arrondis 4">
              <a:extLst>
                <a:ext uri="{FF2B5EF4-FFF2-40B4-BE49-F238E27FC236}">
                  <a16:creationId xmlns:a16="http://schemas.microsoft.com/office/drawing/2014/main" id="{8AC655CB-2E5D-4BD9-BEBF-99471AEA4713}"/>
                </a:ext>
              </a:extLst>
            </p:cNvPr>
            <p:cNvSpPr/>
            <p:nvPr/>
          </p:nvSpPr>
          <p:spPr>
            <a:xfrm>
              <a:off x="289499" y="232742"/>
              <a:ext cx="1799996" cy="89999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a:effectLst>
              <a:outerShdw dist="38096" dir="2700000" algn="tl">
                <a:srgbClr val="000000">
                  <a:alpha val="25000"/>
                </a:srgbClr>
              </a:outerShdw>
            </a:effectLst>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pic>
          <p:nvPicPr>
            <p:cNvPr id="24" name="Image 25">
              <a:extLst>
                <a:ext uri="{FF2B5EF4-FFF2-40B4-BE49-F238E27FC236}">
                  <a16:creationId xmlns:a16="http://schemas.microsoft.com/office/drawing/2014/main" id="{3382FD4E-8892-4335-90BC-D68803E9E13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08462" y="345048"/>
              <a:ext cx="1562078" cy="675375"/>
            </a:xfrm>
            <a:prstGeom prst="rect">
              <a:avLst/>
            </a:prstGeom>
            <a:noFill/>
            <a:ln cap="flat">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093B0E4-10F3-43ED-8C11-D4930CB1ACEB}"/>
              </a:ext>
            </a:extLst>
          </p:cNvPr>
          <p:cNvSpPr/>
          <p:nvPr/>
        </p:nvSpPr>
        <p:spPr>
          <a:xfrm>
            <a:off x="0" y="172263"/>
            <a:ext cx="7559673" cy="369335"/>
          </a:xfrm>
          <a:prstGeom prst="rect">
            <a:avLst/>
          </a:prstGeom>
          <a:solidFill>
            <a:srgbClr val="E9435D"/>
          </a:solid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FFFFFF"/>
                </a:solidFill>
                <a:uFillTx/>
                <a:latin typeface="Arial" pitchFamily="34"/>
                <a:cs typeface="Arial" pitchFamily="34"/>
              </a:rPr>
              <a:t>   Tomate d’industrie</a:t>
            </a:r>
          </a:p>
        </p:txBody>
      </p:sp>
      <p:sp>
        <p:nvSpPr>
          <p:cNvPr id="5" name="AutoShape 2" descr="RÃ©sultat de recherche d'images pour &quot;eurytoma amygdali&quot;">
            <a:extLst>
              <a:ext uri="{FF2B5EF4-FFF2-40B4-BE49-F238E27FC236}">
                <a16:creationId xmlns:a16="http://schemas.microsoft.com/office/drawing/2014/main" id="{E2FDACD6-24CF-4231-A4D7-53CB976E8E71}"/>
              </a:ext>
            </a:extLst>
          </p:cNvPr>
          <p:cNvSpPr/>
          <p:nvPr/>
        </p:nvSpPr>
        <p:spPr>
          <a:xfrm>
            <a:off x="3627433" y="5192713"/>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7" name="ZoneTexte 9">
            <a:extLst>
              <a:ext uri="{FF2B5EF4-FFF2-40B4-BE49-F238E27FC236}">
                <a16:creationId xmlns:a16="http://schemas.microsoft.com/office/drawing/2014/main" id="{AE89B024-C064-46DF-A9CC-D9AB06C0F4FF}"/>
              </a:ext>
            </a:extLst>
          </p:cNvPr>
          <p:cNvSpPr txBox="1"/>
          <p:nvPr/>
        </p:nvSpPr>
        <p:spPr>
          <a:xfrm>
            <a:off x="449839" y="10282391"/>
            <a:ext cx="6659995" cy="261609"/>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BSV </a:t>
            </a:r>
            <a:r>
              <a:rPr lang="fr-FR" sz="1100" b="0" i="0" u="none" strike="noStrike" kern="1200" cap="none" spc="0" baseline="0" dirty="0">
                <a:solidFill>
                  <a:srgbClr val="000000"/>
                </a:solidFill>
                <a:uFillTx/>
                <a:latin typeface="Arial" pitchFamily="34"/>
                <a:cs typeface="Arial" pitchFamily="34"/>
              </a:rPr>
              <a:t> n° 3 du </a:t>
            </a:r>
            <a:r>
              <a:rPr lang="fr-FR" sz="1100" dirty="0">
                <a:solidFill>
                  <a:srgbClr val="000000"/>
                </a:solidFill>
                <a:latin typeface="Arial" pitchFamily="34"/>
                <a:cs typeface="Arial" pitchFamily="34"/>
              </a:rPr>
              <a:t>07/06</a:t>
            </a:r>
            <a:r>
              <a:rPr lang="fr-FR" sz="1100" b="0" i="0" u="none" strike="noStrike" kern="1200" cap="none" spc="0" baseline="0" dirty="0">
                <a:solidFill>
                  <a:srgbClr val="000000"/>
                </a:solidFill>
                <a:uFillTx/>
                <a:latin typeface="Arial" pitchFamily="34"/>
                <a:cs typeface="Arial" pitchFamily="34"/>
              </a:rPr>
              <a:t>/202</a:t>
            </a:r>
            <a:r>
              <a:rPr lang="fr-FR" sz="1100" dirty="0">
                <a:solidFill>
                  <a:srgbClr val="000000"/>
                </a:solidFill>
                <a:latin typeface="Arial" pitchFamily="34"/>
                <a:cs typeface="Arial" pitchFamily="34"/>
              </a:rPr>
              <a:t>4</a:t>
            </a:r>
            <a:r>
              <a:rPr lang="fr-FR" sz="1100" b="0" i="0" u="none" strike="noStrike" kern="1200" cap="none" spc="0" baseline="0" dirty="0">
                <a:solidFill>
                  <a:srgbClr val="000000"/>
                </a:solidFill>
                <a:uFillTx/>
                <a:latin typeface="Arial" pitchFamily="34"/>
                <a:cs typeface="Arial" pitchFamily="34"/>
              </a:rPr>
              <a:t> - reproduction seulement dans son intégralité , reproduction partielle interdite</a:t>
            </a:r>
            <a:endParaRPr lang="fr-FR" sz="900" b="0" i="0" u="none" strike="noStrike" kern="1200" cap="none" spc="0" baseline="0" dirty="0">
              <a:solidFill>
                <a:srgbClr val="000000"/>
              </a:solidFill>
              <a:uFillTx/>
              <a:latin typeface="Arial" pitchFamily="34"/>
              <a:cs typeface="Arial" pitchFamily="34"/>
            </a:endParaRPr>
          </a:p>
        </p:txBody>
      </p:sp>
      <p:cxnSp>
        <p:nvCxnSpPr>
          <p:cNvPr id="9" name="Connecteur droit 23">
            <a:extLst>
              <a:ext uri="{FF2B5EF4-FFF2-40B4-BE49-F238E27FC236}">
                <a16:creationId xmlns:a16="http://schemas.microsoft.com/office/drawing/2014/main" id="{6C470606-9594-475E-8781-D9B7FB1A9B61}"/>
              </a:ext>
            </a:extLst>
          </p:cNvPr>
          <p:cNvCxnSpPr/>
          <p:nvPr/>
        </p:nvCxnSpPr>
        <p:spPr>
          <a:xfrm>
            <a:off x="179579" y="10282391"/>
            <a:ext cx="7200515" cy="0"/>
          </a:xfrm>
          <a:prstGeom prst="straightConnector1">
            <a:avLst/>
          </a:prstGeom>
          <a:noFill/>
          <a:ln w="38103" cap="flat">
            <a:solidFill>
              <a:srgbClr val="EA4A63"/>
            </a:solidFill>
            <a:prstDash val="solid"/>
            <a:miter/>
          </a:ln>
        </p:spPr>
      </p:cxnSp>
      <p:pic>
        <p:nvPicPr>
          <p:cNvPr id="14" name="Image 36">
            <a:hlinkClick r:id="rId2" action="ppaction://hlinksldjump"/>
            <a:extLst>
              <a:ext uri="{FF2B5EF4-FFF2-40B4-BE49-F238E27FC236}">
                <a16:creationId xmlns:a16="http://schemas.microsoft.com/office/drawing/2014/main" id="{F006862C-BFC8-4FDE-B350-15921827D6B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602480" y="171870"/>
            <a:ext cx="834764" cy="804992"/>
          </a:xfrm>
          <a:prstGeom prst="rect">
            <a:avLst/>
          </a:prstGeom>
          <a:noFill/>
          <a:ln cap="flat">
            <a:noFill/>
          </a:ln>
        </p:spPr>
      </p:pic>
      <p:sp>
        <p:nvSpPr>
          <p:cNvPr id="15" name="ZoneTexte 37">
            <a:extLst>
              <a:ext uri="{FF2B5EF4-FFF2-40B4-BE49-F238E27FC236}">
                <a16:creationId xmlns:a16="http://schemas.microsoft.com/office/drawing/2014/main" id="{447A9E94-64B4-46EE-8312-D851BC34C387}"/>
              </a:ext>
            </a:extLst>
          </p:cNvPr>
          <p:cNvSpPr txBox="1"/>
          <p:nvPr/>
        </p:nvSpPr>
        <p:spPr>
          <a:xfrm rot="16200004">
            <a:off x="6114135" y="218606"/>
            <a:ext cx="1238298" cy="2616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all" spc="0" baseline="0">
                <a:solidFill>
                  <a:srgbClr val="000000"/>
                </a:solidFill>
                <a:uFillTx/>
                <a:latin typeface="Calibri"/>
              </a:rPr>
              <a:t>Sommaire</a:t>
            </a:r>
          </a:p>
        </p:txBody>
      </p:sp>
      <p:sp>
        <p:nvSpPr>
          <p:cNvPr id="8" name="Rectangle 3">
            <a:extLst>
              <a:ext uri="{FF2B5EF4-FFF2-40B4-BE49-F238E27FC236}">
                <a16:creationId xmlns:a16="http://schemas.microsoft.com/office/drawing/2014/main" id="{5B16DC5B-06A8-4125-155E-F8BDCEE49AFF}"/>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 name="ZoneTexte 6">
            <a:extLst>
              <a:ext uri="{FF2B5EF4-FFF2-40B4-BE49-F238E27FC236}">
                <a16:creationId xmlns:a16="http://schemas.microsoft.com/office/drawing/2014/main" id="{F5D07457-C2B3-4A3E-9362-5513433040B1}"/>
              </a:ext>
            </a:extLst>
          </p:cNvPr>
          <p:cNvSpPr txBox="1"/>
          <p:nvPr/>
        </p:nvSpPr>
        <p:spPr>
          <a:xfrm>
            <a:off x="286544" y="882866"/>
            <a:ext cx="6659995" cy="5139869"/>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600" b="1" i="0" u="none" strike="noStrike" kern="0" cap="none" spc="0" normalizeH="0" baseline="0" noProof="0" dirty="0">
                <a:ln>
                  <a:noFill/>
                </a:ln>
                <a:solidFill>
                  <a:srgbClr val="E9425C"/>
                </a:solidFill>
                <a:effectLst/>
                <a:uLnTx/>
                <a:uFillTx/>
                <a:latin typeface="Arial" pitchFamily="34"/>
                <a:ea typeface="+mn-ea"/>
                <a:cs typeface="Arial" pitchFamily="34"/>
              </a:rPr>
              <a:t>Maladies</a:t>
            </a:r>
            <a:endParaRPr lang="fr-FR" sz="1600" b="1" kern="0" dirty="0">
              <a:solidFill>
                <a:srgbClr val="E9425C"/>
              </a:solidFill>
              <a:latin typeface="Arial" pitchFamily="34"/>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fr-FR" sz="1200" kern="0" dirty="0">
              <a:solidFill>
                <a:srgbClr val="000000"/>
              </a:solidFill>
              <a:latin typeface="Arial" pitchFamily="34"/>
              <a:cs typeface="Arial" pitchFamily="34"/>
            </a:endParaRPr>
          </a:p>
          <a:p>
            <a:pPr marL="171450" indent="-171450" algn="just">
              <a:spcAft>
                <a:spcPts val="2400"/>
              </a:spcAft>
              <a:buSzPct val="100000"/>
              <a:buFontTx/>
              <a:buChar char="-"/>
              <a:defRPr sz="1800" b="0" i="0" u="none" strike="noStrike" kern="0" cap="none" spc="0" baseline="0">
                <a:solidFill>
                  <a:srgbClr val="000000"/>
                </a:solidFill>
                <a:uFillTx/>
              </a:defRPr>
            </a:pPr>
            <a:r>
              <a:rPr lang="fr-FR" sz="1200" b="1" kern="0" dirty="0">
                <a:solidFill>
                  <a:srgbClr val="000000"/>
                </a:solidFill>
                <a:latin typeface="Arial"/>
                <a:cs typeface="Arial"/>
              </a:rPr>
              <a:t>Mildiou : </a:t>
            </a:r>
            <a:r>
              <a:rPr kumimoji="0" lang="fr-FR" sz="1200" i="0" u="none" strike="noStrike" kern="0" cap="none" spc="0" normalizeH="0" baseline="0" noProof="0" dirty="0">
                <a:ln>
                  <a:noFill/>
                </a:ln>
                <a:solidFill>
                  <a:srgbClr val="000000"/>
                </a:solidFill>
                <a:effectLst/>
                <a:uLnTx/>
                <a:uFillTx/>
                <a:latin typeface="Arial"/>
                <a:cs typeface="Arial"/>
              </a:rPr>
              <a:t>Quelques exemples de symptômes que vous pouvez rencontrer</a:t>
            </a:r>
            <a:r>
              <a:rPr kumimoji="0" lang="fr-FR" sz="1200" b="1" i="0" u="none" strike="noStrike" kern="0" cap="none" spc="0" normalizeH="0" baseline="0" noProof="0" dirty="0">
                <a:ln>
                  <a:noFill/>
                </a:ln>
                <a:solidFill>
                  <a:srgbClr val="000000"/>
                </a:solidFill>
                <a:effectLst/>
                <a:uLnTx/>
                <a:uFillTx/>
                <a:latin typeface="Arial"/>
                <a:cs typeface="Arial"/>
              </a:rPr>
              <a:t>.</a:t>
            </a:r>
            <a:r>
              <a:rPr lang="fr-FR" sz="1200" b="1" kern="0" dirty="0">
                <a:solidFill>
                  <a:srgbClr val="000000"/>
                </a:solidFill>
                <a:latin typeface="Arial"/>
                <a:cs typeface="Arial"/>
              </a:rPr>
              <a:t> </a:t>
            </a:r>
            <a:endParaRPr lang="fr-FR" sz="1200" b="1" kern="0" dirty="0">
              <a:solidFill>
                <a:srgbClr val="000000"/>
              </a:solidFill>
              <a:latin typeface="Arial" pitchFamily="34"/>
              <a:cs typeface="Arial" pitchFamily="34"/>
            </a:endParaRPr>
          </a:p>
          <a:p>
            <a:pPr marL="171450" indent="-171450" algn="just">
              <a:spcAft>
                <a:spcPts val="2400"/>
              </a:spcAft>
              <a:buSzPct val="100000"/>
              <a:buFontTx/>
              <a:buChar char="-"/>
              <a:defRPr sz="1800" b="0" i="0" u="none" strike="noStrike" kern="0" cap="none" spc="0" baseline="0">
                <a:solidFill>
                  <a:srgbClr val="000000"/>
                </a:solidFill>
                <a:uFillTx/>
              </a:defRPr>
            </a:pPr>
            <a:endParaRPr lang="fr-FR" sz="1200" b="1" kern="0" dirty="0">
              <a:solidFill>
                <a:srgbClr val="000000"/>
              </a:solidFill>
              <a:latin typeface="Arial" pitchFamily="34"/>
              <a:cs typeface="Arial" pitchFamily="34"/>
            </a:endParaRPr>
          </a:p>
          <a:p>
            <a:pPr marL="171450" indent="-171450" algn="just">
              <a:spcAft>
                <a:spcPts val="2400"/>
              </a:spcAft>
              <a:buSzPct val="100000"/>
              <a:buFontTx/>
              <a:buChar char="-"/>
              <a:defRPr sz="1800" b="0" i="0" u="none" strike="noStrike" kern="0" cap="none" spc="0" baseline="0">
                <a:solidFill>
                  <a:srgbClr val="000000"/>
                </a:solidFill>
                <a:uFillTx/>
              </a:defRPr>
            </a:pPr>
            <a:endParaRPr lang="fr-FR" sz="1200" b="1" kern="0" dirty="0">
              <a:solidFill>
                <a:srgbClr val="000000"/>
              </a:solidFill>
              <a:latin typeface="Arial" pitchFamily="34"/>
              <a:cs typeface="Arial" pitchFamily="34"/>
            </a:endParaRPr>
          </a:p>
          <a:p>
            <a:pPr marL="171450" indent="-171450" algn="just">
              <a:spcAft>
                <a:spcPts val="2400"/>
              </a:spcAft>
              <a:buSzPct val="100000"/>
              <a:buFontTx/>
              <a:buChar char="-"/>
              <a:defRPr sz="1800" b="0" i="0" u="none" strike="noStrike" kern="0" cap="none" spc="0" baseline="0">
                <a:solidFill>
                  <a:srgbClr val="000000"/>
                </a:solidFill>
                <a:uFillTx/>
              </a:defRPr>
            </a:pPr>
            <a:endParaRPr lang="fr-FR" sz="1200" b="1" kern="0" dirty="0">
              <a:solidFill>
                <a:srgbClr val="000000"/>
              </a:solidFill>
              <a:latin typeface="Arial" pitchFamily="34"/>
              <a:cs typeface="Arial" pitchFamily="34"/>
            </a:endParaRPr>
          </a:p>
          <a:p>
            <a:pPr marL="171450" indent="-171450" algn="just">
              <a:spcAft>
                <a:spcPts val="2400"/>
              </a:spcAft>
              <a:buSzPct val="100000"/>
              <a:buFontTx/>
              <a:buChar char="-"/>
              <a:defRPr sz="1800" b="0" i="0" u="none" strike="noStrike" kern="0" cap="none" spc="0" baseline="0">
                <a:solidFill>
                  <a:srgbClr val="000000"/>
                </a:solidFill>
                <a:uFillTx/>
              </a:defRPr>
            </a:pPr>
            <a:endParaRPr lang="fr-FR" sz="1200" b="1" kern="0" dirty="0">
              <a:solidFill>
                <a:srgbClr val="000000"/>
              </a:solidFill>
              <a:latin typeface="Arial" pitchFamily="34"/>
              <a:cs typeface="Arial" pitchFamily="34"/>
            </a:endParaRPr>
          </a:p>
          <a:p>
            <a:pPr marL="171450" indent="-171450" algn="just">
              <a:spcAft>
                <a:spcPts val="2400"/>
              </a:spcAft>
              <a:buSzPct val="100000"/>
              <a:buFontTx/>
              <a:buChar char="-"/>
              <a:defRPr sz="1800" b="0" i="0" u="none" strike="noStrike" kern="0" cap="none" spc="0" baseline="0">
                <a:solidFill>
                  <a:srgbClr val="000000"/>
                </a:solidFill>
                <a:uFillTx/>
              </a:defRPr>
            </a:pPr>
            <a:endParaRPr lang="fr-FR" sz="1200" b="1" kern="0" dirty="0">
              <a:solidFill>
                <a:srgbClr val="000000"/>
              </a:solidFill>
              <a:latin typeface="Arial" pitchFamily="34"/>
              <a:cs typeface="Arial" pitchFamily="34"/>
            </a:endParaRPr>
          </a:p>
          <a:p>
            <a:pPr marL="171450" indent="-171450" algn="just">
              <a:spcAft>
                <a:spcPts val="2400"/>
              </a:spcAft>
              <a:buSzPct val="100000"/>
              <a:buFontTx/>
              <a:buChar char="-"/>
              <a:defRPr sz="1800" b="0" i="0" u="none" strike="noStrike" kern="0" cap="none" spc="0" baseline="0">
                <a:solidFill>
                  <a:srgbClr val="000000"/>
                </a:solidFill>
                <a:uFillTx/>
              </a:defRPr>
            </a:pPr>
            <a:endParaRPr lang="fr-FR" sz="1200" b="1" kern="0" dirty="0">
              <a:solidFill>
                <a:srgbClr val="000000"/>
              </a:solidFill>
              <a:latin typeface="Arial" pitchFamily="34"/>
              <a:cs typeface="Arial" pitchFamily="34"/>
            </a:endParaRPr>
          </a:p>
          <a:p>
            <a:pPr marL="171450" indent="-171450" algn="just">
              <a:spcAft>
                <a:spcPts val="2400"/>
              </a:spcAft>
              <a:buSzPct val="100000"/>
              <a:buFontTx/>
              <a:buChar char="-"/>
              <a:defRPr sz="1800" b="0" i="0" u="none" strike="noStrike" kern="0" cap="none" spc="0" baseline="0">
                <a:solidFill>
                  <a:srgbClr val="000000"/>
                </a:solidFill>
                <a:uFillTx/>
              </a:defRPr>
            </a:pPr>
            <a:endParaRPr lang="fr-FR" sz="1200" b="1" kern="0" dirty="0">
              <a:solidFill>
                <a:srgbClr val="000000"/>
              </a:solidFill>
              <a:latin typeface="Arial" pitchFamily="34"/>
              <a:cs typeface="Arial" pitchFamily="34"/>
            </a:endParaRPr>
          </a:p>
          <a:p>
            <a:pPr marL="171450" indent="-171450" algn="just">
              <a:spcAft>
                <a:spcPts val="2400"/>
              </a:spcAft>
              <a:buSzPct val="100000"/>
              <a:buFontTx/>
              <a:buChar char="-"/>
              <a:defRPr sz="1800" b="0" i="0" u="none" strike="noStrike" kern="0" cap="none" spc="0" baseline="0">
                <a:solidFill>
                  <a:srgbClr val="000000"/>
                </a:solidFill>
                <a:uFillTx/>
              </a:defRPr>
            </a:pPr>
            <a:endParaRPr lang="fr-FR" sz="1200" b="1" kern="0" dirty="0">
              <a:solidFill>
                <a:srgbClr val="000000"/>
              </a:solidFill>
              <a:latin typeface="Arial" pitchFamily="34"/>
              <a:cs typeface="Arial" pitchFamily="34"/>
            </a:endParaRPr>
          </a:p>
          <a:p>
            <a:pPr marL="171450" indent="-171450" algn="just">
              <a:spcAft>
                <a:spcPts val="2400"/>
              </a:spcAft>
              <a:buSzPct val="100000"/>
              <a:buFontTx/>
              <a:buChar char="-"/>
              <a:defRPr sz="1800" b="0" i="0" u="none" strike="noStrike" kern="0" cap="none" spc="0" baseline="0">
                <a:solidFill>
                  <a:srgbClr val="000000"/>
                </a:solidFill>
                <a:uFillTx/>
              </a:defRPr>
            </a:pPr>
            <a:endParaRPr lang="fr-FR" sz="1200" b="1" kern="0" dirty="0">
              <a:solidFill>
                <a:srgbClr val="000000"/>
              </a:solidFill>
              <a:latin typeface="Arial" pitchFamily="34"/>
              <a:cs typeface="Arial" pitchFamily="34"/>
            </a:endParaRPr>
          </a:p>
        </p:txBody>
      </p:sp>
      <p:pic>
        <p:nvPicPr>
          <p:cNvPr id="2" name="Image 1">
            <a:extLst>
              <a:ext uri="{FF2B5EF4-FFF2-40B4-BE49-F238E27FC236}">
                <a16:creationId xmlns:a16="http://schemas.microsoft.com/office/drawing/2014/main" id="{16D5ACED-72C2-B812-BAF7-A998FD2130DB}"/>
              </a:ext>
            </a:extLst>
          </p:cNvPr>
          <p:cNvPicPr>
            <a:picLocks noChangeAspect="1"/>
          </p:cNvPicPr>
          <p:nvPr/>
        </p:nvPicPr>
        <p:blipFill>
          <a:blip r:embed="rId4"/>
          <a:stretch>
            <a:fillRect/>
          </a:stretch>
        </p:blipFill>
        <p:spPr>
          <a:xfrm>
            <a:off x="741688" y="9089249"/>
            <a:ext cx="6076298" cy="445497"/>
          </a:xfrm>
          <a:prstGeom prst="rect">
            <a:avLst/>
          </a:prstGeom>
        </p:spPr>
      </p:pic>
      <p:pic>
        <p:nvPicPr>
          <p:cNvPr id="6" name="Image 5">
            <a:extLst>
              <a:ext uri="{FF2B5EF4-FFF2-40B4-BE49-F238E27FC236}">
                <a16:creationId xmlns:a16="http://schemas.microsoft.com/office/drawing/2014/main" id="{9B41C39B-01DF-7244-935A-F4928C4A5406}"/>
              </a:ext>
            </a:extLst>
          </p:cNvPr>
          <p:cNvPicPr>
            <a:picLocks noChangeAspect="1"/>
          </p:cNvPicPr>
          <p:nvPr/>
        </p:nvPicPr>
        <p:blipFill>
          <a:blip r:embed="rId5"/>
          <a:stretch>
            <a:fillRect/>
          </a:stretch>
        </p:blipFill>
        <p:spPr>
          <a:xfrm>
            <a:off x="6203201" y="8678043"/>
            <a:ext cx="158510" cy="384081"/>
          </a:xfrm>
          <a:prstGeom prst="rect">
            <a:avLst/>
          </a:prstGeom>
        </p:spPr>
      </p:pic>
      <p:pic>
        <p:nvPicPr>
          <p:cNvPr id="10" name="Image 9">
            <a:extLst>
              <a:ext uri="{FF2B5EF4-FFF2-40B4-BE49-F238E27FC236}">
                <a16:creationId xmlns:a16="http://schemas.microsoft.com/office/drawing/2014/main" id="{48C3C27A-B5C8-0F3D-E44C-7110131920B8}"/>
              </a:ext>
            </a:extLst>
          </p:cNvPr>
          <p:cNvPicPr>
            <a:picLocks noChangeAspect="1"/>
          </p:cNvPicPr>
          <p:nvPr/>
        </p:nvPicPr>
        <p:blipFill>
          <a:blip r:embed="rId6"/>
          <a:stretch>
            <a:fillRect/>
          </a:stretch>
        </p:blipFill>
        <p:spPr>
          <a:xfrm>
            <a:off x="518241" y="1815868"/>
            <a:ext cx="6523180" cy="2948199"/>
          </a:xfrm>
          <a:prstGeom prst="rect">
            <a:avLst/>
          </a:prstGeom>
        </p:spPr>
      </p:pic>
      <p:pic>
        <p:nvPicPr>
          <p:cNvPr id="11" name="Image 10">
            <a:extLst>
              <a:ext uri="{FF2B5EF4-FFF2-40B4-BE49-F238E27FC236}">
                <a16:creationId xmlns:a16="http://schemas.microsoft.com/office/drawing/2014/main" id="{0A99D8A8-154B-59FC-5911-A124197895E7}"/>
              </a:ext>
            </a:extLst>
          </p:cNvPr>
          <p:cNvPicPr>
            <a:picLocks noChangeAspect="1"/>
          </p:cNvPicPr>
          <p:nvPr/>
        </p:nvPicPr>
        <p:blipFill>
          <a:blip r:embed="rId7"/>
          <a:stretch>
            <a:fillRect/>
          </a:stretch>
        </p:blipFill>
        <p:spPr>
          <a:xfrm>
            <a:off x="1277206" y="5002958"/>
            <a:ext cx="5005250" cy="3298222"/>
          </a:xfrm>
          <a:prstGeom prst="rect">
            <a:avLst/>
          </a:prstGeom>
        </p:spPr>
      </p:pic>
    </p:spTree>
    <p:extLst>
      <p:ext uri="{BB962C8B-B14F-4D97-AF65-F5344CB8AC3E}">
        <p14:creationId xmlns:p14="http://schemas.microsoft.com/office/powerpoint/2010/main" val="347942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09C4C8-51E8-45D8-A759-DF920AC124C1}"/>
              </a:ext>
            </a:extLst>
          </p:cNvPr>
          <p:cNvSpPr/>
          <p:nvPr/>
        </p:nvSpPr>
        <p:spPr>
          <a:xfrm>
            <a:off x="0" y="172263"/>
            <a:ext cx="7559673" cy="369335"/>
          </a:xfrm>
          <a:prstGeom prst="rect">
            <a:avLst/>
          </a:prstGeom>
          <a:solidFill>
            <a:srgbClr val="E9425C"/>
          </a:solid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tab pos="2951161" algn="l"/>
              </a:tabLst>
              <a:defRPr sz="1800" b="0" i="0" u="none" strike="noStrike" kern="0" cap="none" spc="0" baseline="0">
                <a:solidFill>
                  <a:srgbClr val="000000"/>
                </a:solidFill>
                <a:uFillTx/>
              </a:defRPr>
            </a:pPr>
            <a:r>
              <a:rPr lang="fr-FR" sz="1800" b="1" i="0" u="none" strike="noStrike" kern="0" cap="none" spc="0" baseline="0">
                <a:solidFill>
                  <a:srgbClr val="FFFFFF"/>
                </a:solidFill>
                <a:uFillTx/>
                <a:latin typeface="Arial" pitchFamily="34"/>
                <a:cs typeface="Arial" pitchFamily="34"/>
              </a:rPr>
              <a:t>  </a:t>
            </a:r>
            <a:r>
              <a:rPr lang="fr-FR" sz="1800" b="1" i="0" u="none" strike="noStrike" kern="1200" cap="none" spc="0" baseline="0">
                <a:solidFill>
                  <a:srgbClr val="FFFFFF"/>
                </a:solidFill>
                <a:uFillTx/>
                <a:latin typeface="Arial" pitchFamily="34"/>
                <a:cs typeface="Arial" pitchFamily="34"/>
              </a:rPr>
              <a:t>Avertissement</a:t>
            </a:r>
          </a:p>
        </p:txBody>
      </p:sp>
      <p:sp>
        <p:nvSpPr>
          <p:cNvPr id="3" name="Rectangle 4">
            <a:extLst>
              <a:ext uri="{FF2B5EF4-FFF2-40B4-BE49-F238E27FC236}">
                <a16:creationId xmlns:a16="http://schemas.microsoft.com/office/drawing/2014/main" id="{14BFDC9F-09A3-40B3-8026-4475418BE434}"/>
              </a:ext>
            </a:extLst>
          </p:cNvPr>
          <p:cNvSpPr/>
          <p:nvPr/>
        </p:nvSpPr>
        <p:spPr>
          <a:xfrm>
            <a:off x="0" y="3293165"/>
            <a:ext cx="7559673" cy="369335"/>
          </a:xfrm>
          <a:prstGeom prst="rect">
            <a:avLst/>
          </a:prstGeom>
          <a:solidFill>
            <a:srgbClr val="E9425C"/>
          </a:solid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FFFFFF"/>
                </a:solidFill>
                <a:uFillTx/>
                <a:latin typeface="Arial" pitchFamily="34"/>
                <a:cs typeface="Arial" pitchFamily="34"/>
              </a:rPr>
              <a:t>  Comité de rédaction</a:t>
            </a:r>
          </a:p>
        </p:txBody>
      </p:sp>
      <p:sp>
        <p:nvSpPr>
          <p:cNvPr id="4" name="Rectangle 4">
            <a:extLst>
              <a:ext uri="{FF2B5EF4-FFF2-40B4-BE49-F238E27FC236}">
                <a16:creationId xmlns:a16="http://schemas.microsoft.com/office/drawing/2014/main" id="{AC47C483-2F98-4241-974E-8A638257467F}"/>
              </a:ext>
            </a:extLst>
          </p:cNvPr>
          <p:cNvSpPr/>
          <p:nvPr/>
        </p:nvSpPr>
        <p:spPr>
          <a:xfrm>
            <a:off x="449839" y="920672"/>
            <a:ext cx="6659995" cy="1384995"/>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0" i="0" u="none" strike="noStrike" kern="0" cap="none" spc="0" baseline="0">
                <a:solidFill>
                  <a:srgbClr val="000000"/>
                </a:solidFill>
                <a:uFillTx/>
                <a:latin typeface="Arial" pitchFamily="34"/>
                <a:cs typeface="Arial" pitchFamily="34"/>
              </a:rPr>
              <a:t>Le BSV est un outil d’aide à la décision, les informations données correspondent à des observations réalisées sur un échantillon de parcelles régionales. Le risque annoncé correspond au risque potentiel connu des rédacteurs et ne tient pas compte des spécificités de votre exploitation.</a:t>
            </a:r>
          </a:p>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endParaRPr lang="fr-FR" sz="1200" b="0" i="0" u="none" strike="noStrike" kern="0" cap="none" spc="0" baseline="0">
              <a:solidFill>
                <a:srgbClr val="000000"/>
              </a:solidFill>
              <a:uFillTx/>
              <a:latin typeface="Arial" pitchFamily="34"/>
              <a:cs typeface="Arial" pitchFamily="34"/>
            </a:endParaRPr>
          </a:p>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0" i="0" u="none" strike="noStrike" kern="0" cap="none" spc="0" baseline="0">
                <a:solidFill>
                  <a:srgbClr val="000000"/>
                </a:solidFill>
                <a:uFillTx/>
                <a:latin typeface="Arial" pitchFamily="34"/>
                <a:cs typeface="Arial" pitchFamily="34"/>
              </a:rPr>
              <a:t>Par conséquent, les informations renseignées dans ce bulletin doivent être complétées par vos propres observations avant toute prise de décision. </a:t>
            </a:r>
          </a:p>
        </p:txBody>
      </p:sp>
      <p:sp>
        <p:nvSpPr>
          <p:cNvPr id="5" name="Rectangle 5">
            <a:extLst>
              <a:ext uri="{FF2B5EF4-FFF2-40B4-BE49-F238E27FC236}">
                <a16:creationId xmlns:a16="http://schemas.microsoft.com/office/drawing/2014/main" id="{7E543D6D-C0A4-4336-B7CE-2312836FBFEA}"/>
              </a:ext>
            </a:extLst>
          </p:cNvPr>
          <p:cNvSpPr/>
          <p:nvPr/>
        </p:nvSpPr>
        <p:spPr>
          <a:xfrm>
            <a:off x="449839" y="3945224"/>
            <a:ext cx="6659995" cy="461665"/>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1" i="0" u="none" strike="noStrike" kern="0" cap="none" spc="0" baseline="0" dirty="0">
                <a:solidFill>
                  <a:srgbClr val="000000"/>
                </a:solidFill>
                <a:uFillTx/>
                <a:latin typeface="Arial" pitchFamily="34"/>
                <a:cs typeface="Arial" pitchFamily="34"/>
              </a:rPr>
              <a:t>Sonito</a:t>
            </a:r>
            <a:r>
              <a:rPr lang="fr-FR" sz="1200" b="0" i="0" u="none" strike="noStrike" kern="0" cap="none" spc="0" baseline="0" dirty="0">
                <a:solidFill>
                  <a:srgbClr val="000000"/>
                </a:solidFill>
                <a:uFillTx/>
                <a:latin typeface="Arial" pitchFamily="34"/>
                <a:cs typeface="Arial" pitchFamily="34"/>
              </a:rPr>
              <a:t> – GIOVINAZZO Robert</a:t>
            </a:r>
          </a:p>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endParaRPr lang="fr-FR" sz="1200" b="0" i="0" u="none" strike="noStrike" kern="0" cap="none" spc="0" baseline="0" dirty="0">
              <a:solidFill>
                <a:srgbClr val="000000"/>
              </a:solidFill>
              <a:uFillTx/>
              <a:latin typeface="Arial" pitchFamily="34"/>
              <a:cs typeface="Arial" pitchFamily="34"/>
            </a:endParaRPr>
          </a:p>
        </p:txBody>
      </p:sp>
      <p:pic>
        <p:nvPicPr>
          <p:cNvPr id="16" name="Image 36">
            <a:hlinkClick r:id="rId2" action="ppaction://hlinksldjump"/>
            <a:extLst>
              <a:ext uri="{FF2B5EF4-FFF2-40B4-BE49-F238E27FC236}">
                <a16:creationId xmlns:a16="http://schemas.microsoft.com/office/drawing/2014/main" id="{243E4269-F4A8-41E9-B328-4EFA15B104A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602480" y="147812"/>
            <a:ext cx="834764" cy="804992"/>
          </a:xfrm>
          <a:prstGeom prst="rect">
            <a:avLst/>
          </a:prstGeom>
          <a:noFill/>
          <a:ln cap="flat">
            <a:noFill/>
          </a:ln>
        </p:spPr>
      </p:pic>
      <p:sp>
        <p:nvSpPr>
          <p:cNvPr id="17" name="ZoneTexte 37">
            <a:extLst>
              <a:ext uri="{FF2B5EF4-FFF2-40B4-BE49-F238E27FC236}">
                <a16:creationId xmlns:a16="http://schemas.microsoft.com/office/drawing/2014/main" id="{22C2393D-3C17-4328-97CD-7EBA518AB314}"/>
              </a:ext>
            </a:extLst>
          </p:cNvPr>
          <p:cNvSpPr txBox="1"/>
          <p:nvPr/>
        </p:nvSpPr>
        <p:spPr>
          <a:xfrm rot="16200004">
            <a:off x="6114135" y="194548"/>
            <a:ext cx="1238298" cy="2616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all" spc="0" baseline="0">
                <a:solidFill>
                  <a:srgbClr val="000000"/>
                </a:solidFill>
                <a:uFillTx/>
                <a:latin typeface="Calibri"/>
              </a:rPr>
              <a:t>Sommaire</a:t>
            </a:r>
          </a:p>
        </p:txBody>
      </p:sp>
      <p:sp>
        <p:nvSpPr>
          <p:cNvPr id="18" name="ZoneTexte 9">
            <a:extLst>
              <a:ext uri="{FF2B5EF4-FFF2-40B4-BE49-F238E27FC236}">
                <a16:creationId xmlns:a16="http://schemas.microsoft.com/office/drawing/2014/main" id="{61CA84A7-56BC-49C0-BAF2-A6FF076B8869}"/>
              </a:ext>
            </a:extLst>
          </p:cNvPr>
          <p:cNvSpPr txBox="1"/>
          <p:nvPr/>
        </p:nvSpPr>
        <p:spPr>
          <a:xfrm>
            <a:off x="506989" y="10230462"/>
            <a:ext cx="6659995" cy="261609"/>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BSV </a:t>
            </a:r>
            <a:r>
              <a:rPr lang="fr-FR" sz="1100" b="0" i="0" u="none" strike="noStrike" kern="1200" cap="none" spc="0" baseline="0" dirty="0">
                <a:solidFill>
                  <a:srgbClr val="000000"/>
                </a:solidFill>
                <a:uFillTx/>
                <a:latin typeface="Arial" pitchFamily="34"/>
                <a:cs typeface="Arial" pitchFamily="34"/>
              </a:rPr>
              <a:t> n°3 du 07/06/2024 reproduction seulement dans son intégralité , reproduction partielle interdite</a:t>
            </a:r>
            <a:endParaRPr lang="fr-FR" sz="900" b="0" i="0" u="none" strike="noStrike" kern="1200" cap="none" spc="0" baseline="0" dirty="0">
              <a:solidFill>
                <a:srgbClr val="000000"/>
              </a:solidFill>
              <a:uFillTx/>
              <a:latin typeface="Arial" pitchFamily="34"/>
              <a:cs typeface="Arial" pitchFamily="34"/>
            </a:endParaRPr>
          </a:p>
        </p:txBody>
      </p:sp>
      <p:cxnSp>
        <p:nvCxnSpPr>
          <p:cNvPr id="19" name="Connecteur droit 23">
            <a:extLst>
              <a:ext uri="{FF2B5EF4-FFF2-40B4-BE49-F238E27FC236}">
                <a16:creationId xmlns:a16="http://schemas.microsoft.com/office/drawing/2014/main" id="{D5F9EA33-B435-4D4A-980A-B93C8814DAA9}"/>
              </a:ext>
            </a:extLst>
          </p:cNvPr>
          <p:cNvCxnSpPr/>
          <p:nvPr/>
        </p:nvCxnSpPr>
        <p:spPr>
          <a:xfrm>
            <a:off x="236729" y="10227966"/>
            <a:ext cx="7200515" cy="0"/>
          </a:xfrm>
          <a:prstGeom prst="straightConnector1">
            <a:avLst/>
          </a:prstGeom>
          <a:noFill/>
          <a:ln w="38103" cap="flat">
            <a:solidFill>
              <a:srgbClr val="E9425C"/>
            </a:solidFill>
            <a:prstDash val="solid"/>
            <a:miter/>
          </a:ln>
        </p:spPr>
      </p:cxnSp>
      <p:sp>
        <p:nvSpPr>
          <p:cNvPr id="20" name="Rectangle 4">
            <a:extLst>
              <a:ext uri="{FF2B5EF4-FFF2-40B4-BE49-F238E27FC236}">
                <a16:creationId xmlns:a16="http://schemas.microsoft.com/office/drawing/2014/main" id="{FB592EA9-4F37-4561-95AC-8C35562A1886}"/>
              </a:ext>
            </a:extLst>
          </p:cNvPr>
          <p:cNvSpPr/>
          <p:nvPr/>
        </p:nvSpPr>
        <p:spPr>
          <a:xfrm>
            <a:off x="0" y="5473141"/>
            <a:ext cx="7559673" cy="369335"/>
          </a:xfrm>
          <a:prstGeom prst="rect">
            <a:avLst/>
          </a:prstGeom>
          <a:solidFill>
            <a:srgbClr val="E9425C"/>
          </a:solid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FFFFFF"/>
                </a:solidFill>
                <a:uFillTx/>
                <a:latin typeface="Arial" pitchFamily="34"/>
                <a:cs typeface="Arial" pitchFamily="34"/>
              </a:rPr>
              <a:t>  Observation</a:t>
            </a:r>
          </a:p>
        </p:txBody>
      </p:sp>
      <p:sp>
        <p:nvSpPr>
          <p:cNvPr id="21" name="Rectangle 5">
            <a:extLst>
              <a:ext uri="{FF2B5EF4-FFF2-40B4-BE49-F238E27FC236}">
                <a16:creationId xmlns:a16="http://schemas.microsoft.com/office/drawing/2014/main" id="{960EC85A-A1DB-4095-9468-1DF590E5DFE8}"/>
              </a:ext>
            </a:extLst>
          </p:cNvPr>
          <p:cNvSpPr/>
          <p:nvPr/>
        </p:nvSpPr>
        <p:spPr>
          <a:xfrm>
            <a:off x="449839" y="6062969"/>
            <a:ext cx="6659995" cy="1384995"/>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1" kern="0">
                <a:solidFill>
                  <a:srgbClr val="000000"/>
                </a:solidFill>
                <a:latin typeface="Arial" pitchFamily="34"/>
                <a:cs typeface="Arial" pitchFamily="34"/>
              </a:rPr>
              <a:t>Apto-2</a:t>
            </a:r>
            <a:endParaRPr lang="fr-FR" sz="1200" b="0" i="0" u="none" strike="noStrike" kern="0" cap="none" spc="0" baseline="0">
              <a:solidFill>
                <a:srgbClr val="000000"/>
              </a:solidFill>
              <a:uFillTx/>
              <a:latin typeface="Arial" pitchFamily="34"/>
              <a:cs typeface="Arial" pitchFamily="34"/>
            </a:endParaRPr>
          </a:p>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1" i="0" u="none" strike="noStrike" kern="0" cap="none" spc="0" baseline="0">
                <a:solidFill>
                  <a:srgbClr val="000000"/>
                </a:solidFill>
                <a:uFillTx/>
                <a:latin typeface="Arial" pitchFamily="34"/>
                <a:cs typeface="Arial" pitchFamily="34"/>
              </a:rPr>
              <a:t>CAPL</a:t>
            </a:r>
          </a:p>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1" kern="0">
                <a:solidFill>
                  <a:srgbClr val="000000"/>
                </a:solidFill>
                <a:latin typeface="Arial" pitchFamily="34"/>
                <a:cs typeface="Arial" pitchFamily="34"/>
              </a:rPr>
              <a:t>Perret</a:t>
            </a:r>
            <a:endParaRPr lang="fr-FR" sz="1200" b="0" i="0" u="none" strike="noStrike" kern="0" cap="none" spc="0" baseline="0">
              <a:solidFill>
                <a:srgbClr val="000000"/>
              </a:solidFill>
              <a:uFillTx/>
              <a:latin typeface="Arial" pitchFamily="34"/>
              <a:cs typeface="Arial" pitchFamily="34"/>
            </a:endParaRPr>
          </a:p>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1" i="0" u="none" strike="noStrike" kern="0" cap="none" spc="0" baseline="0">
                <a:solidFill>
                  <a:srgbClr val="000000"/>
                </a:solidFill>
                <a:uFillTx/>
                <a:latin typeface="Arial" pitchFamily="34"/>
                <a:cs typeface="Arial" pitchFamily="34"/>
              </a:rPr>
              <a:t>Panier Provençal</a:t>
            </a:r>
          </a:p>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1" kern="0">
                <a:solidFill>
                  <a:srgbClr val="000000"/>
                </a:solidFill>
                <a:latin typeface="Arial" pitchFamily="34"/>
                <a:cs typeface="Arial" pitchFamily="34"/>
              </a:rPr>
              <a:t>SCAD CANA</a:t>
            </a:r>
            <a:endParaRPr lang="fr-FR" sz="1200" b="1" i="0" u="none" strike="noStrike" kern="0" cap="none" spc="0" baseline="0">
              <a:solidFill>
                <a:srgbClr val="000000"/>
              </a:solidFill>
              <a:uFillTx/>
              <a:latin typeface="Arial" pitchFamily="34"/>
              <a:cs typeface="Arial" pitchFamily="34"/>
            </a:endParaRPr>
          </a:p>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1" kern="0">
                <a:solidFill>
                  <a:srgbClr val="000000"/>
                </a:solidFill>
                <a:latin typeface="Arial" pitchFamily="34"/>
                <a:cs typeface="Arial" pitchFamily="34"/>
              </a:rPr>
              <a:t>Sonito</a:t>
            </a:r>
            <a:endParaRPr lang="fr-FR" sz="1200" b="1" i="0" u="none" strike="noStrike" kern="0" cap="none" spc="0" baseline="0">
              <a:solidFill>
                <a:srgbClr val="000000"/>
              </a:solidFill>
              <a:uFillTx/>
              <a:latin typeface="Arial" pitchFamily="34"/>
              <a:cs typeface="Arial" pitchFamily="34"/>
            </a:endParaRPr>
          </a:p>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1" kern="0" err="1">
                <a:solidFill>
                  <a:srgbClr val="000000"/>
                </a:solidFill>
                <a:latin typeface="Arial" pitchFamily="34"/>
                <a:cs typeface="Arial" pitchFamily="34"/>
              </a:rPr>
              <a:t>Valsoleil</a:t>
            </a:r>
            <a:endParaRPr lang="fr-FR" sz="1200" b="0" i="0" u="none" strike="noStrike" kern="0" cap="none" spc="0" baseline="0">
              <a:solidFill>
                <a:srgbClr val="000000"/>
              </a:solidFill>
              <a:uFillTx/>
              <a:latin typeface="Arial" pitchFamily="34"/>
              <a:cs typeface="Arial" pitchFamily="34"/>
            </a:endParaRPr>
          </a:p>
        </p:txBody>
      </p:sp>
      <p:sp>
        <p:nvSpPr>
          <p:cNvPr id="22" name="Rectangle 4">
            <a:extLst>
              <a:ext uri="{FF2B5EF4-FFF2-40B4-BE49-F238E27FC236}">
                <a16:creationId xmlns:a16="http://schemas.microsoft.com/office/drawing/2014/main" id="{ADAA1B15-F711-4D55-8E4B-151BAEB06EBD}"/>
              </a:ext>
            </a:extLst>
          </p:cNvPr>
          <p:cNvSpPr/>
          <p:nvPr/>
        </p:nvSpPr>
        <p:spPr>
          <a:xfrm>
            <a:off x="0" y="7662461"/>
            <a:ext cx="7559673" cy="369335"/>
          </a:xfrm>
          <a:prstGeom prst="rect">
            <a:avLst/>
          </a:prstGeom>
          <a:solidFill>
            <a:srgbClr val="E9425C"/>
          </a:solid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0" cap="none" spc="0" baseline="0">
                <a:solidFill>
                  <a:srgbClr val="FFFFFF"/>
                </a:solidFill>
                <a:uFillTx/>
                <a:latin typeface="Arial" pitchFamily="34"/>
                <a:cs typeface="Arial" pitchFamily="34"/>
              </a:rPr>
              <a:t>  Financement</a:t>
            </a:r>
            <a:endParaRPr lang="fr-FR" sz="1800" b="1" i="0" u="none" strike="noStrike" kern="1200" cap="none" spc="0" baseline="0">
              <a:solidFill>
                <a:srgbClr val="FFFFFF"/>
              </a:solidFill>
              <a:uFillTx/>
              <a:latin typeface="Arial" pitchFamily="34"/>
              <a:cs typeface="Arial" pitchFamily="34"/>
            </a:endParaRPr>
          </a:p>
        </p:txBody>
      </p:sp>
      <p:sp>
        <p:nvSpPr>
          <p:cNvPr id="23" name="Rectangle 24">
            <a:extLst>
              <a:ext uri="{FF2B5EF4-FFF2-40B4-BE49-F238E27FC236}">
                <a16:creationId xmlns:a16="http://schemas.microsoft.com/office/drawing/2014/main" id="{FF01F32F-537E-4F9D-BB20-6B531345FCC3}"/>
              </a:ext>
            </a:extLst>
          </p:cNvPr>
          <p:cNvSpPr/>
          <p:nvPr/>
        </p:nvSpPr>
        <p:spPr>
          <a:xfrm>
            <a:off x="449839" y="8361383"/>
            <a:ext cx="6659995"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ct val="100000"/>
              </a:lnSpc>
              <a:spcBef>
                <a:spcPts val="0"/>
              </a:spcBef>
              <a:spcAft>
                <a:spcPts val="0"/>
              </a:spcAft>
              <a:buNone/>
              <a:tabLst>
                <a:tab pos="2387598" algn="ctr"/>
              </a:tabLst>
              <a:defRPr sz="1800" b="0" i="0" u="none" strike="noStrike" kern="0" cap="none" spc="0" baseline="0">
                <a:solidFill>
                  <a:srgbClr val="000000"/>
                </a:solidFill>
                <a:uFillTx/>
              </a:defRPr>
            </a:pPr>
            <a:r>
              <a:rPr lang="fr-FR" sz="1200" b="0" i="0" u="none" strike="noStrike" kern="0" cap="none" spc="0" baseline="0">
                <a:solidFill>
                  <a:srgbClr val="000000"/>
                </a:solidFill>
                <a:uFillTx/>
                <a:latin typeface="Arial" pitchFamily="34"/>
                <a:cs typeface="Arial" pitchFamily="34"/>
              </a:rPr>
              <a:t>Action pilotée par les Ministères chargés de l’Agriculture et de la Transition Écologique avec l’appui financier de l’Agence Française pour la Biodiversité, par les crédits issus de la redevance pour pollutions diffuses attribués au financement du plan Ecophyto.</a:t>
            </a:r>
          </a:p>
        </p:txBody>
      </p:sp>
      <p:pic>
        <p:nvPicPr>
          <p:cNvPr id="25" name="Picture 25911">
            <a:extLst>
              <a:ext uri="{FF2B5EF4-FFF2-40B4-BE49-F238E27FC236}">
                <a16:creationId xmlns:a16="http://schemas.microsoft.com/office/drawing/2014/main" id="{4573EC45-2331-4F14-8E14-4C154F2FA3F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072190" y="9463167"/>
            <a:ext cx="706739" cy="625294"/>
          </a:xfrm>
          <a:prstGeom prst="rect">
            <a:avLst/>
          </a:prstGeom>
          <a:noFill/>
          <a:ln cap="flat">
            <a:noFill/>
          </a:ln>
        </p:spPr>
      </p:pic>
      <p:pic>
        <p:nvPicPr>
          <p:cNvPr id="26" name="Picture 534">
            <a:extLst>
              <a:ext uri="{FF2B5EF4-FFF2-40B4-BE49-F238E27FC236}">
                <a16:creationId xmlns:a16="http://schemas.microsoft.com/office/drawing/2014/main" id="{D7C4F2A9-2660-4802-B748-D42A0871EA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6535" y="9524697"/>
            <a:ext cx="511049" cy="492879"/>
          </a:xfrm>
          <a:prstGeom prst="rect">
            <a:avLst/>
          </a:prstGeom>
          <a:noFill/>
          <a:ln cap="flat">
            <a:noFill/>
          </a:ln>
        </p:spPr>
      </p:pic>
      <p:pic>
        <p:nvPicPr>
          <p:cNvPr id="27" name="Picture 536">
            <a:extLst>
              <a:ext uri="{FF2B5EF4-FFF2-40B4-BE49-F238E27FC236}">
                <a16:creationId xmlns:a16="http://schemas.microsoft.com/office/drawing/2014/main" id="{B20A7400-8C59-4212-8A92-F135D65A62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8973" y="9573782"/>
            <a:ext cx="441444" cy="357887"/>
          </a:xfrm>
          <a:prstGeom prst="rect">
            <a:avLst/>
          </a:prstGeom>
          <a:noFill/>
          <a:ln cap="flat">
            <a:noFill/>
          </a:ln>
        </p:spPr>
      </p:pic>
      <p:sp>
        <p:nvSpPr>
          <p:cNvPr id="28" name="ZoneTexte 23">
            <a:hlinkClick r:id="rId7"/>
            <a:extLst>
              <a:ext uri="{FF2B5EF4-FFF2-40B4-BE49-F238E27FC236}">
                <a16:creationId xmlns:a16="http://schemas.microsoft.com/office/drawing/2014/main" id="{48EAA152-5D7F-42FE-8656-867AB040E8F0}"/>
              </a:ext>
            </a:extLst>
          </p:cNvPr>
          <p:cNvSpPr txBox="1"/>
          <p:nvPr/>
        </p:nvSpPr>
        <p:spPr>
          <a:xfrm>
            <a:off x="2137381" y="9700417"/>
            <a:ext cx="1021238"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1200" cap="none" spc="0" baseline="0">
                <a:solidFill>
                  <a:srgbClr val="000000"/>
                </a:solidFill>
                <a:uFillTx/>
                <a:latin typeface="Arial" pitchFamily="34"/>
                <a:cs typeface="Arial" pitchFamily="34"/>
              </a:rPr>
              <a:t>Vous abonner</a:t>
            </a:r>
          </a:p>
        </p:txBody>
      </p:sp>
      <p:sp>
        <p:nvSpPr>
          <p:cNvPr id="29" name="ZoneTexte 28">
            <a:hlinkClick r:id="rId8"/>
            <a:extLst>
              <a:ext uri="{FF2B5EF4-FFF2-40B4-BE49-F238E27FC236}">
                <a16:creationId xmlns:a16="http://schemas.microsoft.com/office/drawing/2014/main" id="{DB8BD179-954F-434D-A041-E8D862EA9B21}"/>
              </a:ext>
            </a:extLst>
          </p:cNvPr>
          <p:cNvSpPr txBox="1"/>
          <p:nvPr/>
        </p:nvSpPr>
        <p:spPr>
          <a:xfrm>
            <a:off x="3670455" y="9517226"/>
            <a:ext cx="1021238" cy="5078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1200" cap="none" spc="0" baseline="0">
                <a:solidFill>
                  <a:srgbClr val="000000"/>
                </a:solidFill>
                <a:uFillTx/>
                <a:latin typeface="Arial" pitchFamily="34"/>
                <a:cs typeface="Arial" pitchFamily="34"/>
              </a:rPr>
              <a:t>Devenir observateur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1200" cap="none" spc="0" baseline="0">
                <a:solidFill>
                  <a:srgbClr val="000000"/>
                </a:solidFill>
                <a:uFillTx/>
                <a:latin typeface="Arial" pitchFamily="34"/>
                <a:cs typeface="Arial" pitchFamily="34"/>
              </a:rPr>
              <a:t>&amp; contact</a:t>
            </a:r>
          </a:p>
        </p:txBody>
      </p:sp>
      <p:sp>
        <p:nvSpPr>
          <p:cNvPr id="30" name="ZoneTexte 29">
            <a:hlinkClick r:id="rId9"/>
            <a:extLst>
              <a:ext uri="{FF2B5EF4-FFF2-40B4-BE49-F238E27FC236}">
                <a16:creationId xmlns:a16="http://schemas.microsoft.com/office/drawing/2014/main" id="{292C997B-61DB-45D8-9898-0F62667B962C}"/>
              </a:ext>
            </a:extLst>
          </p:cNvPr>
          <p:cNvSpPr txBox="1"/>
          <p:nvPr/>
        </p:nvSpPr>
        <p:spPr>
          <a:xfrm>
            <a:off x="4938764" y="9620526"/>
            <a:ext cx="1021238"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900" b="0" i="0" u="none" strike="noStrike" kern="1200" cap="none" spc="0" baseline="0">
                <a:solidFill>
                  <a:srgbClr val="000000"/>
                </a:solidFill>
                <a:uFillTx/>
                <a:latin typeface="Arial" pitchFamily="34"/>
                <a:cs typeface="Arial" pitchFamily="34"/>
              </a:rPr>
              <a:t>Tous les BSV PACA</a:t>
            </a:r>
          </a:p>
        </p:txBody>
      </p:sp>
      <p:cxnSp>
        <p:nvCxnSpPr>
          <p:cNvPr id="31" name="Connecteur droit 30">
            <a:extLst>
              <a:ext uri="{FF2B5EF4-FFF2-40B4-BE49-F238E27FC236}">
                <a16:creationId xmlns:a16="http://schemas.microsoft.com/office/drawing/2014/main" id="{CF53339D-378E-4F0B-9EDB-F35C77D4C12A}"/>
              </a:ext>
            </a:extLst>
          </p:cNvPr>
          <p:cNvCxnSpPr/>
          <p:nvPr/>
        </p:nvCxnSpPr>
        <p:spPr>
          <a:xfrm>
            <a:off x="3037041" y="9700417"/>
            <a:ext cx="0" cy="209553"/>
          </a:xfrm>
          <a:prstGeom prst="straightConnector1">
            <a:avLst/>
          </a:prstGeom>
          <a:noFill/>
          <a:ln w="19046" cap="flat">
            <a:solidFill>
              <a:srgbClr val="262626"/>
            </a:solidFill>
            <a:prstDash val="solid"/>
            <a:miter/>
          </a:ln>
        </p:spPr>
      </p:cxnSp>
      <p:cxnSp>
        <p:nvCxnSpPr>
          <p:cNvPr id="32" name="Connecteur droit 32">
            <a:extLst>
              <a:ext uri="{FF2B5EF4-FFF2-40B4-BE49-F238E27FC236}">
                <a16:creationId xmlns:a16="http://schemas.microsoft.com/office/drawing/2014/main" id="{AD062BDA-4F5C-42D2-B3AA-D01F8D59DE2E}"/>
              </a:ext>
            </a:extLst>
          </p:cNvPr>
          <p:cNvCxnSpPr/>
          <p:nvPr/>
        </p:nvCxnSpPr>
        <p:spPr>
          <a:xfrm>
            <a:off x="4484564" y="9711061"/>
            <a:ext cx="0" cy="209544"/>
          </a:xfrm>
          <a:prstGeom prst="straightConnector1">
            <a:avLst/>
          </a:prstGeom>
          <a:noFill/>
          <a:ln w="19046" cap="flat">
            <a:solidFill>
              <a:srgbClr val="262626"/>
            </a:solidFill>
            <a:prstDash val="solid"/>
            <a:miter/>
          </a:ln>
        </p:spPr>
      </p:cxn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123</TotalTime>
  <Words>474</Words>
  <Application>Microsoft Office PowerPoint</Application>
  <PresentationFormat>Personnalisé</PresentationFormat>
  <Paragraphs>71</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Calibri</vt:lpstr>
      <vt:lpstr>Calibri Light</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Anais ALCOVER</dc:creator>
  <cp:lastModifiedBy>ROBERT GIOVINAZZO</cp:lastModifiedBy>
  <cp:revision>93</cp:revision>
  <cp:lastPrinted>2018-12-17T10:33:53Z</cp:lastPrinted>
  <dcterms:created xsi:type="dcterms:W3CDTF">2018-07-13T15:00:08Z</dcterms:created>
  <dcterms:modified xsi:type="dcterms:W3CDTF">2024-06-07T05:52:32Z</dcterms:modified>
</cp:coreProperties>
</file>